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89.jpg" ContentType="image/jpg"/>
  <Override PartName="/ppt/media/image91.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 id="2147483774" r:id="rId2"/>
  </p:sldMasterIdLst>
  <p:notesMasterIdLst>
    <p:notesMasterId r:id="rId46"/>
  </p:notesMasterIdLst>
  <p:sldIdLst>
    <p:sldId id="256" r:id="rId3"/>
    <p:sldId id="449" r:id="rId4"/>
    <p:sldId id="607" r:id="rId5"/>
    <p:sldId id="632" r:id="rId6"/>
    <p:sldId id="613" r:id="rId7"/>
    <p:sldId id="296" r:id="rId8"/>
    <p:sldId id="260" r:id="rId9"/>
    <p:sldId id="319" r:id="rId10"/>
    <p:sldId id="615" r:id="rId11"/>
    <p:sldId id="293" r:id="rId12"/>
    <p:sldId id="645" r:id="rId13"/>
    <p:sldId id="643" r:id="rId14"/>
    <p:sldId id="350" r:id="rId15"/>
    <p:sldId id="351" r:id="rId16"/>
    <p:sldId id="352" r:id="rId17"/>
    <p:sldId id="261" r:id="rId18"/>
    <p:sldId id="622" r:id="rId19"/>
    <p:sldId id="623" r:id="rId20"/>
    <p:sldId id="283" r:id="rId21"/>
    <p:sldId id="624" r:id="rId22"/>
    <p:sldId id="628" r:id="rId23"/>
    <p:sldId id="259" r:id="rId24"/>
    <p:sldId id="629" r:id="rId25"/>
    <p:sldId id="630" r:id="rId26"/>
    <p:sldId id="625" r:id="rId27"/>
    <p:sldId id="626" r:id="rId28"/>
    <p:sldId id="273" r:id="rId29"/>
    <p:sldId id="274" r:id="rId30"/>
    <p:sldId id="281" r:id="rId31"/>
    <p:sldId id="631" r:id="rId32"/>
    <p:sldId id="268" r:id="rId33"/>
    <p:sldId id="269" r:id="rId34"/>
    <p:sldId id="648" r:id="rId35"/>
    <p:sldId id="652" r:id="rId36"/>
    <p:sldId id="257" r:id="rId37"/>
    <p:sldId id="647" r:id="rId38"/>
    <p:sldId id="653" r:id="rId39"/>
    <p:sldId id="654" r:id="rId40"/>
    <p:sldId id="258" r:id="rId41"/>
    <p:sldId id="655" r:id="rId42"/>
    <p:sldId id="656" r:id="rId43"/>
    <p:sldId id="271" r:id="rId44"/>
    <p:sldId id="644" r:id="rId45"/>
  </p:sldIdLst>
  <p:sldSz cx="12192000" cy="6858000"/>
  <p:notesSz cx="6797675" cy="992981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999FF"/>
    <a:srgbClr val="CC66FF"/>
    <a:srgbClr val="6600FF"/>
    <a:srgbClr val="FF3399"/>
    <a:srgbClr val="FF6699"/>
    <a:srgbClr val="008000"/>
    <a:srgbClr val="FF00FF"/>
    <a:srgbClr val="FF66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21" autoAdjust="0"/>
    <p:restoredTop sz="96429" autoAdjust="0"/>
  </p:normalViewPr>
  <p:slideViewPr>
    <p:cSldViewPr snapToGrid="0">
      <p:cViewPr varScale="1">
        <p:scale>
          <a:sx n="110" d="100"/>
          <a:sy n="110" d="100"/>
        </p:scale>
        <p:origin x="798" y="114"/>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3" y="0"/>
            <a:ext cx="2945659" cy="49821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6" y="0"/>
            <a:ext cx="2945659" cy="498215"/>
          </a:xfrm>
          <a:prstGeom prst="rect">
            <a:avLst/>
          </a:prstGeom>
        </p:spPr>
        <p:txBody>
          <a:bodyPr vert="horz" lIns="91440" tIns="45720" rIns="91440" bIns="45720" rtlCol="0"/>
          <a:lstStyle>
            <a:lvl1pPr algn="r">
              <a:defRPr sz="1200"/>
            </a:lvl1pPr>
          </a:lstStyle>
          <a:p>
            <a:fld id="{8275A4E3-2836-4340-975A-B5093B4AAA43}" type="datetimeFigureOut">
              <a:rPr lang="zh-TW" altLang="en-US" smtClean="0"/>
              <a:t>2026/6/20</a:t>
            </a:fld>
            <a:endParaRPr lang="zh-TW" altLang="en-US"/>
          </a:p>
        </p:txBody>
      </p:sp>
      <p:sp>
        <p:nvSpPr>
          <p:cNvPr id="4" name="投影片圖像版面配置區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3" y="9431600"/>
            <a:ext cx="2945659" cy="498214"/>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6" y="9431600"/>
            <a:ext cx="2945659" cy="498214"/>
          </a:xfrm>
          <a:prstGeom prst="rect">
            <a:avLst/>
          </a:prstGeom>
        </p:spPr>
        <p:txBody>
          <a:bodyPr vert="horz" lIns="91440" tIns="45720" rIns="91440" bIns="45720" rtlCol="0" anchor="b"/>
          <a:lstStyle>
            <a:lvl1pPr algn="r">
              <a:defRPr sz="1200"/>
            </a:lvl1pPr>
          </a:lstStyle>
          <a:p>
            <a:fld id="{3F84B541-AF47-4B39-9F8E-589D9AD0E0B1}" type="slidenum">
              <a:rPr lang="zh-TW" altLang="en-US" smtClean="0"/>
              <a:t>‹#›</a:t>
            </a:fld>
            <a:endParaRPr lang="zh-TW" altLang="en-US"/>
          </a:p>
        </p:txBody>
      </p:sp>
    </p:spTree>
    <p:extLst>
      <p:ext uri="{BB962C8B-B14F-4D97-AF65-F5344CB8AC3E}">
        <p14:creationId xmlns:p14="http://schemas.microsoft.com/office/powerpoint/2010/main" val="4013375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模板来自于 </a:t>
            </a:r>
            <a:r>
              <a:rPr lang="en-US" altLang="zh-CN" dirty="0"/>
              <a:t>http://docer.wps.cn</a:t>
            </a:r>
            <a:endParaRPr lang="zh-CN" altLang="en-US" dirty="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AB73D28-77F3-4CD1-A934-77D25623E1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919145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BAEF20-8040-4861-AE3B-16115F61F45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83718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BAEF20-8040-4861-AE3B-16115F61F45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82926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BAEF20-8040-4861-AE3B-16115F61F45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88469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BAEF20-8040-4861-AE3B-16115F61F45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064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BAEF20-8040-4861-AE3B-16115F61F45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39281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FA4B8D23-B518-4620-894D-2D2481B10AEB}" type="datetimeFigureOut">
              <a:rPr lang="zh-TW" altLang="en-US" smtClean="0"/>
              <a:t>2026/6/20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BFEDAF2-5D45-4EE5-A896-40DC80ED940D}" type="slidenum">
              <a:rPr lang="zh-TW" altLang="en-US" smtClean="0"/>
              <a:t>‹#›</a:t>
            </a:fld>
            <a:endParaRPr lang="zh-TW" altLang="en-US"/>
          </a:p>
        </p:txBody>
      </p:sp>
    </p:spTree>
    <p:extLst>
      <p:ext uri="{BB962C8B-B14F-4D97-AF65-F5344CB8AC3E}">
        <p14:creationId xmlns:p14="http://schemas.microsoft.com/office/powerpoint/2010/main" val="296384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比對">
    <p:spTree>
      <p:nvGrpSpPr>
        <p:cNvPr id="1" name=""/>
        <p:cNvGrpSpPr/>
        <p:nvPr/>
      </p:nvGrpSpPr>
      <p:grpSpPr>
        <a:xfrm>
          <a:off x="0" y="0"/>
          <a:ext cx="0" cy="0"/>
          <a:chOff x="0" y="0"/>
          <a:chExt cx="0" cy="0"/>
        </a:xfrm>
      </p:grpSpPr>
      <p:sp>
        <p:nvSpPr>
          <p:cNvPr id="4" name="內容版面配置區 3"/>
          <p:cNvSpPr>
            <a:spLocks noGrp="1"/>
          </p:cNvSpPr>
          <p:nvPr>
            <p:ph sz="half" idx="2"/>
          </p:nvPr>
        </p:nvSpPr>
        <p:spPr>
          <a:xfrm>
            <a:off x="660400" y="1295401"/>
            <a:ext cx="5386917" cy="2362200"/>
          </a:xfrm>
        </p:spPr>
        <p:txBody>
          <a:bodyPr/>
          <a:lstStyle>
            <a:lvl1pPr>
              <a:defRPr sz="2000">
                <a:ea typeface="標楷體" panose="03000509000000000000" pitchFamily="65" charset="-120"/>
              </a:defRPr>
            </a:lvl1pPr>
            <a:lvl2pPr>
              <a:defRPr sz="1667">
                <a:ea typeface="標楷體" panose="03000509000000000000" pitchFamily="65" charset="-120"/>
              </a:defRPr>
            </a:lvl2pPr>
            <a:lvl3pPr>
              <a:defRPr sz="1500">
                <a:ea typeface="標楷體" panose="03000509000000000000" pitchFamily="65" charset="-120"/>
              </a:defRPr>
            </a:lvl3pPr>
            <a:lvl4pPr>
              <a:defRPr sz="1334">
                <a:ea typeface="標楷體" panose="03000509000000000000" pitchFamily="65" charset="-120"/>
              </a:defRPr>
            </a:lvl4pPr>
            <a:lvl5pPr>
              <a:defRPr sz="1334">
                <a:ea typeface="標楷體" panose="03000509000000000000" pitchFamily="65" charset="-120"/>
              </a:defRPr>
            </a:lvl5pPr>
            <a:lvl6pPr>
              <a:defRPr sz="1334"/>
            </a:lvl6pPr>
            <a:lvl7pPr>
              <a:defRPr sz="1334"/>
            </a:lvl7pPr>
            <a:lvl8pPr>
              <a:defRPr sz="1334"/>
            </a:lvl8pPr>
            <a:lvl9pPr>
              <a:defRPr sz="1334"/>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內容版面配置區 5"/>
          <p:cNvSpPr>
            <a:spLocks noGrp="1"/>
          </p:cNvSpPr>
          <p:nvPr>
            <p:ph sz="quarter" idx="4"/>
          </p:nvPr>
        </p:nvSpPr>
        <p:spPr>
          <a:xfrm>
            <a:off x="6197601" y="1295401"/>
            <a:ext cx="5389033" cy="2362200"/>
          </a:xfrm>
        </p:spPr>
        <p:txBody>
          <a:bodyPr/>
          <a:lstStyle>
            <a:lvl1pPr>
              <a:defRPr sz="2000">
                <a:ea typeface="標楷體" panose="03000509000000000000" pitchFamily="65" charset="-120"/>
              </a:defRPr>
            </a:lvl1pPr>
            <a:lvl2pPr>
              <a:defRPr sz="1667">
                <a:ea typeface="標楷體" panose="03000509000000000000" pitchFamily="65" charset="-120"/>
              </a:defRPr>
            </a:lvl2pPr>
            <a:lvl3pPr>
              <a:defRPr sz="1500">
                <a:ea typeface="標楷體" panose="03000509000000000000" pitchFamily="65" charset="-120"/>
              </a:defRPr>
            </a:lvl3pPr>
            <a:lvl4pPr>
              <a:defRPr sz="1334">
                <a:ea typeface="標楷體" panose="03000509000000000000" pitchFamily="65" charset="-120"/>
              </a:defRPr>
            </a:lvl4pPr>
            <a:lvl5pPr>
              <a:defRPr sz="1334">
                <a:ea typeface="標楷體" panose="03000509000000000000" pitchFamily="65" charset="-120"/>
              </a:defRPr>
            </a:lvl5pPr>
            <a:lvl6pPr>
              <a:defRPr sz="1334"/>
            </a:lvl6pPr>
            <a:lvl7pPr>
              <a:defRPr sz="1334"/>
            </a:lvl7pPr>
            <a:lvl8pPr>
              <a:defRPr sz="1334"/>
            </a:lvl8pPr>
            <a:lvl9pPr>
              <a:defRPr sz="1334"/>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8" name="Rectangle 6"/>
          <p:cNvSpPr>
            <a:spLocks noGrp="1" noChangeArrowheads="1"/>
          </p:cNvSpPr>
          <p:nvPr>
            <p:ph type="sldNum" sz="quarter" idx="11"/>
          </p:nvPr>
        </p:nvSpPr>
        <p:spPr>
          <a:ln/>
        </p:spPr>
        <p:txBody>
          <a:bodyPr/>
          <a:lstStyle>
            <a:lvl1pPr>
              <a:defRPr>
                <a:ea typeface="標楷體" panose="03000509000000000000" pitchFamily="65" charset="-120"/>
              </a:defRPr>
            </a:lvl1pPr>
          </a:lstStyle>
          <a:p>
            <a:pPr>
              <a:defRPr/>
            </a:pPr>
            <a:fld id="{1230091E-7035-4536-A868-666B57DA61F6}" type="slidenum">
              <a:rPr lang="en-US" altLang="zh-TW" smtClean="0">
                <a:solidFill>
                  <a:prstClr val="white"/>
                </a:solidFill>
              </a:rPr>
              <a:pPr>
                <a:defRPr/>
              </a:pPr>
              <a:t>‹#›</a:t>
            </a:fld>
            <a:endParaRPr lang="en-US" altLang="zh-TW" dirty="0">
              <a:solidFill>
                <a:prstClr val="white"/>
              </a:solidFill>
            </a:endParaRPr>
          </a:p>
        </p:txBody>
      </p:sp>
      <p:sp>
        <p:nvSpPr>
          <p:cNvPr id="10" name="標題 1"/>
          <p:cNvSpPr>
            <a:spLocks noGrp="1"/>
          </p:cNvSpPr>
          <p:nvPr>
            <p:ph type="title"/>
          </p:nvPr>
        </p:nvSpPr>
        <p:spPr>
          <a:xfrm>
            <a:off x="1972735" y="215902"/>
            <a:ext cx="9448800" cy="487363"/>
          </a:xfrm>
        </p:spPr>
        <p:txBody>
          <a:bodyPr/>
          <a:lstStyle>
            <a:lvl1pPr>
              <a:defRPr>
                <a:ea typeface="標楷體" panose="03000509000000000000" pitchFamily="65" charset="-120"/>
              </a:defRPr>
            </a:lvl1pPr>
          </a:lstStyle>
          <a:p>
            <a:r>
              <a:rPr lang="zh-TW" altLang="en-US" dirty="0"/>
              <a:t>按一下以編輯母片標題樣式</a:t>
            </a:r>
          </a:p>
        </p:txBody>
      </p:sp>
      <p:sp>
        <p:nvSpPr>
          <p:cNvPr id="12" name="內容版面配置區 3"/>
          <p:cNvSpPr>
            <a:spLocks noGrp="1"/>
          </p:cNvSpPr>
          <p:nvPr>
            <p:ph sz="half" idx="12"/>
          </p:nvPr>
        </p:nvSpPr>
        <p:spPr>
          <a:xfrm>
            <a:off x="656167" y="3810000"/>
            <a:ext cx="5386917" cy="2362200"/>
          </a:xfrm>
        </p:spPr>
        <p:txBody>
          <a:bodyPr/>
          <a:lstStyle>
            <a:lvl1pPr>
              <a:defRPr sz="2000">
                <a:ea typeface="標楷體" panose="03000509000000000000" pitchFamily="65" charset="-120"/>
              </a:defRPr>
            </a:lvl1pPr>
            <a:lvl2pPr>
              <a:defRPr sz="1667">
                <a:ea typeface="標楷體" panose="03000509000000000000" pitchFamily="65" charset="-120"/>
              </a:defRPr>
            </a:lvl2pPr>
            <a:lvl3pPr>
              <a:defRPr sz="1500">
                <a:ea typeface="標楷體" panose="03000509000000000000" pitchFamily="65" charset="-120"/>
              </a:defRPr>
            </a:lvl3pPr>
            <a:lvl4pPr>
              <a:defRPr sz="1334">
                <a:ea typeface="標楷體" panose="03000509000000000000" pitchFamily="65" charset="-120"/>
              </a:defRPr>
            </a:lvl4pPr>
            <a:lvl5pPr>
              <a:defRPr sz="1334">
                <a:ea typeface="標楷體" panose="03000509000000000000" pitchFamily="65" charset="-120"/>
              </a:defRPr>
            </a:lvl5pPr>
            <a:lvl6pPr>
              <a:defRPr sz="1334"/>
            </a:lvl6pPr>
            <a:lvl7pPr>
              <a:defRPr sz="1334"/>
            </a:lvl7pPr>
            <a:lvl8pPr>
              <a:defRPr sz="1334"/>
            </a:lvl8pPr>
            <a:lvl9pPr>
              <a:defRPr sz="1334"/>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3" name="內容版面配置區 5"/>
          <p:cNvSpPr>
            <a:spLocks noGrp="1"/>
          </p:cNvSpPr>
          <p:nvPr>
            <p:ph sz="quarter" idx="13"/>
          </p:nvPr>
        </p:nvSpPr>
        <p:spPr>
          <a:xfrm>
            <a:off x="6193368" y="3809999"/>
            <a:ext cx="5389033" cy="2362200"/>
          </a:xfrm>
        </p:spPr>
        <p:txBody>
          <a:bodyPr/>
          <a:lstStyle>
            <a:lvl1pPr>
              <a:defRPr sz="2000">
                <a:ea typeface="標楷體" panose="03000509000000000000" pitchFamily="65" charset="-120"/>
              </a:defRPr>
            </a:lvl1pPr>
            <a:lvl2pPr>
              <a:defRPr sz="1667">
                <a:ea typeface="標楷體" panose="03000509000000000000" pitchFamily="65" charset="-120"/>
              </a:defRPr>
            </a:lvl2pPr>
            <a:lvl3pPr>
              <a:defRPr sz="1500">
                <a:ea typeface="標楷體" panose="03000509000000000000" pitchFamily="65" charset="-120"/>
              </a:defRPr>
            </a:lvl3pPr>
            <a:lvl4pPr>
              <a:defRPr sz="1334">
                <a:ea typeface="標楷體" panose="03000509000000000000" pitchFamily="65" charset="-120"/>
              </a:defRPr>
            </a:lvl4pPr>
            <a:lvl5pPr>
              <a:defRPr sz="1334">
                <a:ea typeface="標楷體" panose="03000509000000000000" pitchFamily="65" charset="-120"/>
              </a:defRPr>
            </a:lvl5pPr>
            <a:lvl6pPr>
              <a:defRPr sz="1334"/>
            </a:lvl6pPr>
            <a:lvl7pPr>
              <a:defRPr sz="1334"/>
            </a:lvl7pPr>
            <a:lvl8pPr>
              <a:defRPr sz="1334"/>
            </a:lvl8pPr>
            <a:lvl9pPr>
              <a:defRPr sz="1334"/>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extLst>
      <p:ext uri="{BB962C8B-B14F-4D97-AF65-F5344CB8AC3E}">
        <p14:creationId xmlns:p14="http://schemas.microsoft.com/office/powerpoint/2010/main" val="4047631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58_Titeldias">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28859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6/20/2026</a:t>
            </a:fld>
            <a:endParaRPr lang="en-US"/>
          </a:p>
        </p:txBody>
      </p:sp>
      <p:sp>
        <p:nvSpPr>
          <p:cNvPr id="4" name="Holder 4"/>
          <p:cNvSpPr>
            <a:spLocks noGrp="1"/>
          </p:cNvSpPr>
          <p:nvPr>
            <p:ph type="sldNum" sz="quarter" idx="7"/>
          </p:nvPr>
        </p:nvSpPr>
        <p:spPr/>
        <p:txBody>
          <a:bodyPr lIns="0" tIns="0" rIns="0" bIns="0"/>
          <a:lstStyle>
            <a:lvl1pPr>
              <a:defRPr sz="1200" b="0" i="0">
                <a:solidFill>
                  <a:srgbClr val="888888"/>
                </a:solidFill>
                <a:latin typeface="Microsoft YaHei"/>
                <a:cs typeface="Microsoft YaHei"/>
              </a:defRPr>
            </a:lvl1pPr>
          </a:lstStyle>
          <a:p>
            <a:pPr marL="38100">
              <a:lnSpc>
                <a:spcPct val="100000"/>
              </a:lnSpc>
              <a:spcBef>
                <a:spcPts val="170"/>
              </a:spcBef>
            </a:pPr>
            <a:fld id="{81D60167-4931-47E6-BA6A-407CBD079E47}" type="slidenum">
              <a:rPr dirty="0"/>
              <a:t>‹#›</a:t>
            </a:fld>
            <a:endParaRPr dirty="0"/>
          </a:p>
        </p:txBody>
      </p:sp>
    </p:spTree>
    <p:extLst>
      <p:ext uri="{BB962C8B-B14F-4D97-AF65-F5344CB8AC3E}">
        <p14:creationId xmlns:p14="http://schemas.microsoft.com/office/powerpoint/2010/main" val="33539779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07439" y="102234"/>
            <a:ext cx="8255000" cy="574040"/>
          </a:xfrm>
          <a:prstGeom prst="rect">
            <a:avLst/>
          </a:prstGeom>
        </p:spPr>
        <p:txBody>
          <a:bodyPr wrap="square" lIns="0" tIns="0" rIns="0" bIns="0">
            <a:spAutoFit/>
          </a:bodyPr>
          <a:lstStyle>
            <a:lvl1pPr>
              <a:defRPr sz="3600" b="0" i="0">
                <a:solidFill>
                  <a:schemeClr val="tx1"/>
                </a:solidFill>
                <a:latin typeface="微軟正黑體"/>
                <a:cs typeface="微軟正黑體"/>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6/20/2026</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Microsoft YaHei"/>
                <a:cs typeface="Microsoft YaHei"/>
              </a:defRPr>
            </a:lvl1pPr>
          </a:lstStyle>
          <a:p>
            <a:pPr marL="38100">
              <a:lnSpc>
                <a:spcPct val="100000"/>
              </a:lnSpc>
              <a:spcBef>
                <a:spcPts val="170"/>
              </a:spcBef>
            </a:pPr>
            <a:fld id="{81D60167-4931-47E6-BA6A-407CBD079E47}" type="slidenum">
              <a:rPr dirty="0"/>
              <a:t>‹#›</a:t>
            </a:fld>
            <a:endParaRPr dirty="0"/>
          </a:p>
        </p:txBody>
      </p:sp>
    </p:spTree>
    <p:extLst>
      <p:ext uri="{BB962C8B-B14F-4D97-AF65-F5344CB8AC3E}">
        <p14:creationId xmlns:p14="http://schemas.microsoft.com/office/powerpoint/2010/main" val="3249342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F3440"/>
                </a:solidFill>
                <a:latin typeface="Microsoft YaHei"/>
                <a:cs typeface="Microsoft YaHe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392161" y="1423263"/>
            <a:ext cx="3855720" cy="4387850"/>
          </a:xfrm>
          <a:prstGeom prst="rect">
            <a:avLst/>
          </a:prstGeom>
        </p:spPr>
        <p:txBody>
          <a:bodyPr wrap="square" lIns="0" tIns="0" rIns="0" bIns="0">
            <a:spAutoFit/>
          </a:bodyPr>
          <a:lstStyle>
            <a:lvl1pPr>
              <a:defRPr sz="2000" b="1" i="0">
                <a:solidFill>
                  <a:schemeClr val="tx1"/>
                </a:solidFill>
                <a:latin typeface="Microsoft JhengHei"/>
                <a:cs typeface="Microsoft JhengHei"/>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6/20/2026</a:t>
            </a:fld>
            <a:endParaRPr lang="en-US"/>
          </a:p>
        </p:txBody>
      </p:sp>
      <p:sp>
        <p:nvSpPr>
          <p:cNvPr id="7" name="Holder 7"/>
          <p:cNvSpPr>
            <a:spLocks noGrp="1"/>
          </p:cNvSpPr>
          <p:nvPr>
            <p:ph type="sldNum" sz="quarter" idx="7"/>
          </p:nvPr>
        </p:nvSpPr>
        <p:spPr/>
        <p:txBody>
          <a:bodyPr lIns="0" tIns="0" rIns="0" bIns="0"/>
          <a:lstStyle>
            <a:lvl1pPr>
              <a:defRPr sz="1200" b="0" i="0">
                <a:solidFill>
                  <a:schemeClr val="tx1"/>
                </a:solidFill>
                <a:latin typeface="Arial MT"/>
                <a:cs typeface="Arial MT"/>
              </a:defRPr>
            </a:lvl1pPr>
          </a:lstStyle>
          <a:p>
            <a:pPr marL="123189">
              <a:lnSpc>
                <a:spcPts val="1425"/>
              </a:lnSpc>
            </a:pPr>
            <a:fld id="{81D60167-4931-47E6-BA6A-407CBD079E47}" type="slidenum">
              <a:rPr spc="-50" dirty="0"/>
              <a:t>‹#›</a:t>
            </a:fld>
            <a:endParaRPr spc="-50" dirty="0"/>
          </a:p>
        </p:txBody>
      </p:sp>
    </p:spTree>
    <p:extLst>
      <p:ext uri="{BB962C8B-B14F-4D97-AF65-F5344CB8AC3E}">
        <p14:creationId xmlns:p14="http://schemas.microsoft.com/office/powerpoint/2010/main" val="1951435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16539" y="-7034"/>
            <a:ext cx="12225081" cy="6872068"/>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25693234"/>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8" name="矩形 7"/>
          <p:cNvSpPr/>
          <p:nvPr userDrawn="1"/>
        </p:nvSpPr>
        <p:spPr>
          <a:xfrm>
            <a:off x="433427" y="6443004"/>
            <a:ext cx="11263531" cy="414997"/>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r"/>
            <a:r>
              <a:rPr lang="en-US" altLang="zh-CN" sz="1620" dirty="0">
                <a:solidFill>
                  <a:schemeClr val="bg1"/>
                </a:solidFill>
              </a:rPr>
              <a:t>XYPPT.YANJ.CN  </a:t>
            </a:r>
            <a:r>
              <a:rPr lang="zh-CN" altLang="en-US" sz="1620" dirty="0">
                <a:solidFill>
                  <a:schemeClr val="bg1"/>
                </a:solidFill>
              </a:rPr>
              <a:t>新浪微博</a:t>
            </a:r>
            <a:r>
              <a:rPr lang="en-US" altLang="zh-CN" sz="1620" dirty="0">
                <a:solidFill>
                  <a:schemeClr val="bg1"/>
                </a:solidFill>
              </a:rPr>
              <a:t>@</a:t>
            </a:r>
            <a:r>
              <a:rPr lang="zh-CN" altLang="en-US" sz="1620" dirty="0">
                <a:solidFill>
                  <a:schemeClr val="bg1"/>
                </a:solidFill>
              </a:rPr>
              <a:t>六月雪</a:t>
            </a:r>
            <a:r>
              <a:rPr lang="en-US" altLang="zh-CN" sz="1620" dirty="0">
                <a:solidFill>
                  <a:schemeClr val="bg1"/>
                </a:solidFill>
              </a:rPr>
              <a:t>_1</a:t>
            </a:r>
            <a:endParaRPr lang="zh-CN" altLang="en-US" sz="1620" dirty="0">
              <a:solidFill>
                <a:schemeClr val="bg1"/>
              </a:solidFill>
            </a:endParaRPr>
          </a:p>
        </p:txBody>
      </p:sp>
      <p:sp>
        <p:nvSpPr>
          <p:cNvPr id="9" name="矩形 8"/>
          <p:cNvSpPr/>
          <p:nvPr userDrawn="1"/>
        </p:nvSpPr>
        <p:spPr>
          <a:xfrm>
            <a:off x="-16540" y="400931"/>
            <a:ext cx="858129" cy="675249"/>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620"/>
          </a:p>
        </p:txBody>
      </p:sp>
      <p:sp>
        <p:nvSpPr>
          <p:cNvPr id="10" name="矩形 9"/>
          <p:cNvSpPr/>
          <p:nvPr userDrawn="1"/>
        </p:nvSpPr>
        <p:spPr>
          <a:xfrm>
            <a:off x="-16540" y="6450037"/>
            <a:ext cx="464235" cy="414997"/>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zh-CN" altLang="en-US" sz="1620"/>
          </a:p>
        </p:txBody>
      </p:sp>
      <p:sp>
        <p:nvSpPr>
          <p:cNvPr id="11" name="矩形 10"/>
          <p:cNvSpPr/>
          <p:nvPr userDrawn="1"/>
        </p:nvSpPr>
        <p:spPr>
          <a:xfrm>
            <a:off x="11711226" y="6450037"/>
            <a:ext cx="464235" cy="414997"/>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zh-CN" altLang="en-US" sz="1620"/>
          </a:p>
        </p:txBody>
      </p:sp>
      <p:sp>
        <p:nvSpPr>
          <p:cNvPr id="12" name="矩形 11"/>
          <p:cNvSpPr/>
          <p:nvPr userDrawn="1"/>
        </p:nvSpPr>
        <p:spPr>
          <a:xfrm>
            <a:off x="954131" y="400931"/>
            <a:ext cx="36000" cy="675249"/>
          </a:xfrm>
          <a:prstGeom prst="rect">
            <a:avLst/>
          </a:prstGeom>
          <a:solidFill>
            <a:schemeClr val="tx1">
              <a:lumMod val="95000"/>
              <a:lumOff val="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620"/>
          </a:p>
        </p:txBody>
      </p:sp>
      <p:sp>
        <p:nvSpPr>
          <p:cNvPr id="13" name="矩形 12"/>
          <p:cNvSpPr/>
          <p:nvPr userDrawn="1"/>
        </p:nvSpPr>
        <p:spPr>
          <a:xfrm>
            <a:off x="12104888" y="400931"/>
            <a:ext cx="72000" cy="675249"/>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zh-CN" altLang="en-US" sz="1620"/>
          </a:p>
        </p:txBody>
      </p:sp>
      <p:sp>
        <p:nvSpPr>
          <p:cNvPr id="14" name="矩形 13"/>
          <p:cNvSpPr/>
          <p:nvPr userDrawn="1"/>
        </p:nvSpPr>
        <p:spPr>
          <a:xfrm>
            <a:off x="12037236" y="400931"/>
            <a:ext cx="36000" cy="675249"/>
          </a:xfrm>
          <a:prstGeom prst="rect">
            <a:avLst/>
          </a:prstGeom>
          <a:solidFill>
            <a:schemeClr val="tx1">
              <a:lumMod val="95000"/>
              <a:lumOff val="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620"/>
          </a:p>
        </p:txBody>
      </p:sp>
      <p:sp>
        <p:nvSpPr>
          <p:cNvPr id="17" name="等腰三角形 16"/>
          <p:cNvSpPr/>
          <p:nvPr userDrawn="1"/>
        </p:nvSpPr>
        <p:spPr>
          <a:xfrm rot="5400000" flipH="1">
            <a:off x="11834072" y="6502259"/>
            <a:ext cx="302811" cy="310551"/>
          </a:xfrm>
          <a:prstGeom prst="triangl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620"/>
          </a:p>
        </p:txBody>
      </p:sp>
      <p:sp>
        <p:nvSpPr>
          <p:cNvPr id="18" name="等腰三角形 17"/>
          <p:cNvSpPr/>
          <p:nvPr userDrawn="1"/>
        </p:nvSpPr>
        <p:spPr>
          <a:xfrm rot="16200000">
            <a:off x="64171" y="6502259"/>
            <a:ext cx="302811" cy="310551"/>
          </a:xfrm>
          <a:prstGeom prst="triangl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620"/>
          </a:p>
        </p:txBody>
      </p:sp>
      <p:sp>
        <p:nvSpPr>
          <p:cNvPr id="148" name="椭圆 147"/>
          <p:cNvSpPr>
            <a:spLocks noChangeAspect="1"/>
          </p:cNvSpPr>
          <p:nvPr userDrawn="1"/>
        </p:nvSpPr>
        <p:spPr>
          <a:xfrm>
            <a:off x="1149362" y="968876"/>
            <a:ext cx="445765" cy="180000"/>
          </a:xfrm>
          <a:prstGeom prst="ellipse">
            <a:avLst/>
          </a:prstGeom>
          <a:gradFill flip="none" rotWithShape="1">
            <a:gsLst>
              <a:gs pos="23000">
                <a:schemeClr val="bg1">
                  <a:lumMod val="65000"/>
                  <a:alpha val="43000"/>
                </a:schemeClr>
              </a:gs>
              <a:gs pos="100000">
                <a:schemeClr val="bg1">
                  <a:lumMod val="9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90">
              <a:solidFill>
                <a:prstClr val="white"/>
              </a:solidFill>
            </a:endParaRPr>
          </a:p>
        </p:txBody>
      </p:sp>
      <p:sp>
        <p:nvSpPr>
          <p:cNvPr id="155" name="文本框 154"/>
          <p:cNvSpPr txBox="1"/>
          <p:nvPr userDrawn="1"/>
        </p:nvSpPr>
        <p:spPr>
          <a:xfrm>
            <a:off x="1795478" y="376256"/>
            <a:ext cx="1754006" cy="369332"/>
          </a:xfrm>
          <a:prstGeom prst="rect">
            <a:avLst/>
          </a:prstGeom>
          <a:noFill/>
        </p:spPr>
        <p:txBody>
          <a:bodyPr wrap="none" rtlCol="0">
            <a:spAutoFit/>
          </a:bodyPr>
          <a:lstStyle/>
          <a:p>
            <a:r>
              <a:rPr lang="en-US" altLang="zh-CN" sz="1800" dirty="0">
                <a:solidFill>
                  <a:schemeClr val="tx1">
                    <a:lumMod val="50000"/>
                    <a:lumOff val="50000"/>
                  </a:schemeClr>
                </a:solidFill>
                <a:effectLst/>
                <a:latin typeface="方正粗活意简体"/>
                <a:ea typeface="时尚中黑简体" panose="01010104010101010101" pitchFamily="2" charset="-122"/>
              </a:rPr>
              <a:t>PPT</a:t>
            </a:r>
            <a:r>
              <a:rPr lang="zh-CN" altLang="en-US" sz="1800" dirty="0">
                <a:solidFill>
                  <a:schemeClr val="tx1">
                    <a:lumMod val="50000"/>
                    <a:lumOff val="50000"/>
                  </a:schemeClr>
                </a:solidFill>
                <a:effectLst/>
                <a:latin typeface="方正粗活意简体"/>
                <a:ea typeface="时尚中黑简体" panose="01010104010101010101" pitchFamily="2" charset="-122"/>
              </a:rPr>
              <a:t>图表研究院</a:t>
            </a:r>
          </a:p>
        </p:txBody>
      </p:sp>
      <p:sp>
        <p:nvSpPr>
          <p:cNvPr id="156" name="文本框 155"/>
          <p:cNvSpPr txBox="1"/>
          <p:nvPr userDrawn="1"/>
        </p:nvSpPr>
        <p:spPr>
          <a:xfrm>
            <a:off x="1809104" y="745589"/>
            <a:ext cx="1544012" cy="244682"/>
          </a:xfrm>
          <a:prstGeom prst="rect">
            <a:avLst/>
          </a:prstGeom>
          <a:noFill/>
        </p:spPr>
        <p:txBody>
          <a:bodyPr wrap="none" rtlCol="0">
            <a:spAutoFit/>
          </a:bodyPr>
          <a:lstStyle>
            <a:defPPr>
              <a:defRPr lang="zh-CN"/>
            </a:defPPr>
            <a:lvl1pPr>
              <a:defRPr sz="2000">
                <a:solidFill>
                  <a:schemeClr val="tx1">
                    <a:lumMod val="50000"/>
                    <a:lumOff val="50000"/>
                  </a:schemeClr>
                </a:solidFill>
                <a:effectLst>
                  <a:outerShdw blurRad="355600" dist="190500" dir="3000000" algn="t" rotWithShape="0">
                    <a:prstClr val="black">
                      <a:alpha val="40000"/>
                    </a:prstClr>
                  </a:outerShdw>
                </a:effectLst>
                <a:latin typeface="迷你简粗倩" panose="03000509000000000000" pitchFamily="65" charset="-122"/>
                <a:ea typeface="迷你简粗倩" panose="03000509000000000000" pitchFamily="65" charset="-122"/>
              </a:defRPr>
            </a:lvl1pPr>
          </a:lstStyle>
          <a:p>
            <a:pPr lvl="0"/>
            <a:r>
              <a:rPr lang="en-US" altLang="zh-CN" sz="990" dirty="0">
                <a:effectLst/>
                <a:latin typeface="时尚中黑简体" panose="01010104010101010101" pitchFamily="2" charset="-122"/>
                <a:ea typeface="时尚中黑简体" panose="01010104010101010101" pitchFamily="2" charset="-122"/>
                <a:cs typeface="Verdana" panose="020B0604030504040204" pitchFamily="34" charset="0"/>
              </a:rPr>
              <a:t>PPT CHART ACADEMY</a:t>
            </a:r>
            <a:endParaRPr lang="zh-CN" altLang="en-US" sz="990" dirty="0">
              <a:effectLst/>
              <a:latin typeface="时尚中黑简体" panose="01010104010101010101" pitchFamily="2" charset="-122"/>
              <a:ea typeface="时尚中黑简体" panose="01010104010101010101" pitchFamily="2" charset="-122"/>
              <a:cs typeface="Verdana" panose="020B0604030504040204" pitchFamily="34" charset="0"/>
            </a:endParaRPr>
          </a:p>
        </p:txBody>
      </p:sp>
      <p:grpSp>
        <p:nvGrpSpPr>
          <p:cNvPr id="82" name="组合 81"/>
          <p:cNvGrpSpPr>
            <a:grpSpLocks noChangeAspect="1"/>
          </p:cNvGrpSpPr>
          <p:nvPr userDrawn="1"/>
        </p:nvGrpSpPr>
        <p:grpSpPr>
          <a:xfrm>
            <a:off x="967316" y="350517"/>
            <a:ext cx="796511" cy="684000"/>
            <a:chOff x="4644008" y="641735"/>
            <a:chExt cx="3646770" cy="3131656"/>
          </a:xfrm>
        </p:grpSpPr>
        <p:pic>
          <p:nvPicPr>
            <p:cNvPr id="8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641735"/>
              <a:ext cx="3646770" cy="3131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4" name="直接连接符 83"/>
            <p:cNvCxnSpPr/>
            <p:nvPr/>
          </p:nvCxnSpPr>
          <p:spPr>
            <a:xfrm>
              <a:off x="6343192" y="1950009"/>
              <a:ext cx="129614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40149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按一下以編輯母片標題樣式</a:t>
            </a:r>
          </a:p>
        </p:txBody>
      </p:sp>
      <p:sp>
        <p:nvSpPr>
          <p:cNvPr id="3" name="內容版面配置區 2"/>
          <p:cNvSpPr>
            <a:spLocks noGrp="1"/>
          </p:cNvSpPr>
          <p:nvPr>
            <p:ph idx="1"/>
          </p:nvPr>
        </p:nvSpPr>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10"/>
          </p:nvPr>
        </p:nvSpPr>
        <p:spPr/>
        <p:txBody>
          <a:bodyPr/>
          <a:lstStyle/>
          <a:p>
            <a:fld id="{FA4B8D23-B518-4620-894D-2D2481B10AEB}" type="datetimeFigureOut">
              <a:rPr lang="zh-TW" altLang="en-US" smtClean="0"/>
              <a:t>2026/6/20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BFEDAF2-5D45-4EE5-A896-40DC80ED940D}" type="slidenum">
              <a:rPr lang="zh-TW" altLang="en-US" smtClean="0"/>
              <a:t>‹#›</a:t>
            </a:fld>
            <a:endParaRPr lang="zh-TW" altLang="en-US"/>
          </a:p>
        </p:txBody>
      </p:sp>
      <p:sp>
        <p:nvSpPr>
          <p:cNvPr id="7" name="矩形 6"/>
          <p:cNvSpPr/>
          <p:nvPr userDrawn="1"/>
        </p:nvSpPr>
        <p:spPr>
          <a:xfrm>
            <a:off x="677636" y="669471"/>
            <a:ext cx="10752364" cy="5845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ea typeface="標楷體" panose="03000509000000000000" pitchFamily="65" charset="-120"/>
            </a:endParaRPr>
          </a:p>
        </p:txBody>
      </p:sp>
    </p:spTree>
    <p:extLst>
      <p:ext uri="{BB962C8B-B14F-4D97-AF65-F5344CB8AC3E}">
        <p14:creationId xmlns:p14="http://schemas.microsoft.com/office/powerpoint/2010/main" val="1962857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FA4B8D23-B518-4620-894D-2D2481B10AEB}" type="datetimeFigureOut">
              <a:rPr lang="zh-TW" altLang="en-US" smtClean="0"/>
              <a:t>2026/6/20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BFEDAF2-5D45-4EE5-A896-40DC80ED940D}" type="slidenum">
              <a:rPr lang="zh-TW" altLang="en-US" smtClean="0"/>
              <a:t>‹#›</a:t>
            </a:fld>
            <a:endParaRPr lang="zh-TW" altLang="en-US"/>
          </a:p>
        </p:txBody>
      </p:sp>
      <p:sp>
        <p:nvSpPr>
          <p:cNvPr id="5" name="矩形 4"/>
          <p:cNvSpPr/>
          <p:nvPr userDrawn="1"/>
        </p:nvSpPr>
        <p:spPr>
          <a:xfrm>
            <a:off x="677636" y="669471"/>
            <a:ext cx="10752364" cy="5845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ea typeface="標楷體" panose="03000509000000000000" pitchFamily="65" charset="-120"/>
            </a:endParaRPr>
          </a:p>
        </p:txBody>
      </p:sp>
    </p:spTree>
    <p:extLst>
      <p:ext uri="{BB962C8B-B14F-4D97-AF65-F5344CB8AC3E}">
        <p14:creationId xmlns:p14="http://schemas.microsoft.com/office/powerpoint/2010/main" val="696236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blu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1727406" y="2655751"/>
            <a:ext cx="8737199" cy="1546500"/>
          </a:xfrm>
          <a:prstGeom prst="rect">
            <a:avLst/>
          </a:prstGeom>
        </p:spPr>
        <p:txBody>
          <a:bodyPr lIns="91425" tIns="91425" rIns="91425" bIns="91425" anchor="ctr" anchorCtr="0"/>
          <a:lstStyle>
            <a:lvl1pPr lvl="0" algn="ctr">
              <a:spcBef>
                <a:spcPts val="0"/>
              </a:spcBef>
              <a:buClr>
                <a:srgbClr val="FFFFFF"/>
              </a:buClr>
              <a:buSzPct val="100000"/>
              <a:defRPr sz="4800">
                <a:solidFill>
                  <a:srgbClr val="FFFFFF"/>
                </a:solidFill>
              </a:defRPr>
            </a:lvl1pPr>
            <a:lvl2pPr lvl="1" algn="ctr">
              <a:spcBef>
                <a:spcPts val="0"/>
              </a:spcBef>
              <a:buClr>
                <a:srgbClr val="FFFFFF"/>
              </a:buClr>
              <a:buSzPct val="100000"/>
              <a:defRPr sz="4800">
                <a:solidFill>
                  <a:srgbClr val="FFFFFF"/>
                </a:solidFill>
              </a:defRPr>
            </a:lvl2pPr>
            <a:lvl3pPr lvl="2" algn="ctr">
              <a:spcBef>
                <a:spcPts val="0"/>
              </a:spcBef>
              <a:buClr>
                <a:srgbClr val="FFFFFF"/>
              </a:buClr>
              <a:buSzPct val="100000"/>
              <a:defRPr sz="4800">
                <a:solidFill>
                  <a:srgbClr val="FFFFFF"/>
                </a:solidFill>
              </a:defRPr>
            </a:lvl3pPr>
            <a:lvl4pPr lvl="3" algn="ctr">
              <a:spcBef>
                <a:spcPts val="0"/>
              </a:spcBef>
              <a:buClr>
                <a:srgbClr val="FFFFFF"/>
              </a:buClr>
              <a:buSzPct val="100000"/>
              <a:defRPr sz="4800">
                <a:solidFill>
                  <a:srgbClr val="FFFFFF"/>
                </a:solidFill>
              </a:defRPr>
            </a:lvl4pPr>
            <a:lvl5pPr lvl="4" algn="ctr">
              <a:spcBef>
                <a:spcPts val="0"/>
              </a:spcBef>
              <a:buClr>
                <a:srgbClr val="FFFFFF"/>
              </a:buClr>
              <a:buSzPct val="100000"/>
              <a:defRPr sz="4800">
                <a:solidFill>
                  <a:srgbClr val="FFFFFF"/>
                </a:solidFill>
              </a:defRPr>
            </a:lvl5pPr>
            <a:lvl6pPr lvl="5" algn="ctr">
              <a:spcBef>
                <a:spcPts val="0"/>
              </a:spcBef>
              <a:buClr>
                <a:srgbClr val="FFFFFF"/>
              </a:buClr>
              <a:buSzPct val="100000"/>
              <a:defRPr sz="4800">
                <a:solidFill>
                  <a:srgbClr val="FFFFFF"/>
                </a:solidFill>
              </a:defRPr>
            </a:lvl6pPr>
            <a:lvl7pPr lvl="6" algn="ctr">
              <a:spcBef>
                <a:spcPts val="0"/>
              </a:spcBef>
              <a:buClr>
                <a:srgbClr val="FFFFFF"/>
              </a:buClr>
              <a:buSzPct val="100000"/>
              <a:defRPr sz="4800">
                <a:solidFill>
                  <a:srgbClr val="FFFFFF"/>
                </a:solidFill>
              </a:defRPr>
            </a:lvl7pPr>
            <a:lvl8pPr lvl="7" algn="ctr">
              <a:spcBef>
                <a:spcPts val="0"/>
              </a:spcBef>
              <a:buClr>
                <a:srgbClr val="FFFFFF"/>
              </a:buClr>
              <a:buSzPct val="100000"/>
              <a:defRPr sz="4800">
                <a:solidFill>
                  <a:srgbClr val="FFFFFF"/>
                </a:solidFill>
              </a:defRPr>
            </a:lvl8pPr>
            <a:lvl9pPr lvl="8" algn="ctr">
              <a:spcBef>
                <a:spcPts val="0"/>
              </a:spcBef>
              <a:buClr>
                <a:srgbClr val="FFFFFF"/>
              </a:buClr>
              <a:buSzPct val="100000"/>
              <a:defRPr sz="4800">
                <a:solidFill>
                  <a:srgbClr val="FFFFFF"/>
                </a:solidFill>
              </a:defRPr>
            </a:lvl9pPr>
          </a:lstStyle>
          <a:p>
            <a:endParaRPr/>
          </a:p>
        </p:txBody>
      </p:sp>
    </p:spTree>
    <p:extLst>
      <p:ext uri="{BB962C8B-B14F-4D97-AF65-F5344CB8AC3E}">
        <p14:creationId xmlns:p14="http://schemas.microsoft.com/office/powerpoint/2010/main" val="4095724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Quote yellow">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Shape 24"/>
          <p:cNvSpPr txBox="1">
            <a:spLocks noGrp="1"/>
          </p:cNvSpPr>
          <p:nvPr>
            <p:ph type="body" idx="1"/>
          </p:nvPr>
        </p:nvSpPr>
        <p:spPr>
          <a:xfrm>
            <a:off x="1472400" y="3034804"/>
            <a:ext cx="9247200" cy="1093199"/>
          </a:xfrm>
          <a:prstGeom prst="rect">
            <a:avLst/>
          </a:prstGeom>
        </p:spPr>
        <p:txBody>
          <a:bodyPr lIns="91425" tIns="91425" rIns="91425" bIns="91425" anchor="ctr" anchorCtr="0"/>
          <a:lstStyle>
            <a:lvl1pPr lvl="0" algn="ctr" rtl="0">
              <a:spcBef>
                <a:spcPts val="0"/>
              </a:spcBef>
              <a:buSzPct val="100000"/>
              <a:defRPr sz="2400" i="1"/>
            </a:lvl1pPr>
            <a:lvl2pPr lvl="1" algn="ctr" rtl="0">
              <a:spcBef>
                <a:spcPts val="0"/>
              </a:spcBef>
              <a:defRPr i="1"/>
            </a:lvl2pPr>
            <a:lvl3pPr lvl="2" algn="ctr" rtl="0">
              <a:spcBef>
                <a:spcPts val="0"/>
              </a:spcBef>
              <a:defRPr i="1"/>
            </a:lvl3pPr>
            <a:lvl4pPr lvl="3" algn="ctr" rtl="0">
              <a:spcBef>
                <a:spcPts val="0"/>
              </a:spcBef>
              <a:buSzPct val="100000"/>
              <a:defRPr sz="2400" i="1"/>
            </a:lvl4pPr>
            <a:lvl5pPr lvl="4" algn="ctr" rtl="0">
              <a:spcBef>
                <a:spcPts val="0"/>
              </a:spcBef>
              <a:buSzPct val="100000"/>
              <a:defRPr sz="2400" i="1"/>
            </a:lvl5pPr>
            <a:lvl6pPr lvl="5" algn="ctr" rtl="0">
              <a:spcBef>
                <a:spcPts val="0"/>
              </a:spcBef>
              <a:buSzPct val="100000"/>
              <a:defRPr sz="2400" i="1"/>
            </a:lvl6pPr>
            <a:lvl7pPr lvl="6" algn="ctr" rtl="0">
              <a:spcBef>
                <a:spcPts val="0"/>
              </a:spcBef>
              <a:buSzPct val="100000"/>
              <a:defRPr sz="2400" i="1"/>
            </a:lvl7pPr>
            <a:lvl8pPr lvl="7" algn="ctr" rtl="0">
              <a:spcBef>
                <a:spcPts val="0"/>
              </a:spcBef>
              <a:buSzPct val="100000"/>
              <a:defRPr sz="2400" i="1"/>
            </a:lvl8pPr>
            <a:lvl9pPr lvl="8" algn="ctr">
              <a:spcBef>
                <a:spcPts val="0"/>
              </a:spcBef>
              <a:buSzPct val="100000"/>
              <a:defRPr sz="2400" i="1"/>
            </a:lvl9pPr>
          </a:lstStyle>
          <a:p>
            <a:endParaRPr/>
          </a:p>
        </p:txBody>
      </p:sp>
      <p:sp>
        <p:nvSpPr>
          <p:cNvPr id="25" name="Shape 25"/>
          <p:cNvSpPr txBox="1"/>
          <p:nvPr/>
        </p:nvSpPr>
        <p:spPr>
          <a:xfrm>
            <a:off x="4791200" y="1711770"/>
            <a:ext cx="2609600" cy="871499"/>
          </a:xfrm>
          <a:prstGeom prst="rect">
            <a:avLst/>
          </a:prstGeom>
          <a:noFill/>
          <a:ln>
            <a:noFill/>
          </a:ln>
        </p:spPr>
        <p:txBody>
          <a:bodyPr lIns="91425" tIns="91425" rIns="91425" bIns="91425" anchor="t" anchorCtr="0">
            <a:noAutofit/>
          </a:bodyPr>
          <a:lstStyle/>
          <a:p>
            <a:pPr lvl="0" algn="ctr">
              <a:spcBef>
                <a:spcPts val="0"/>
              </a:spcBef>
              <a:buNone/>
            </a:pPr>
            <a:r>
              <a:rPr lang="en" sz="9600">
                <a:solidFill>
                  <a:srgbClr val="FE344D"/>
                </a:solidFill>
                <a:latin typeface="Permanent Marker"/>
                <a:ea typeface="Permanent Marker"/>
                <a:cs typeface="Permanent Marker"/>
                <a:sym typeface="Permanent Marker"/>
              </a:rPr>
              <a:t>“</a:t>
            </a:r>
          </a:p>
        </p:txBody>
      </p:sp>
    </p:spTree>
    <p:extLst>
      <p:ext uri="{BB962C8B-B14F-4D97-AF65-F5344CB8AC3E}">
        <p14:creationId xmlns:p14="http://schemas.microsoft.com/office/powerpoint/2010/main" val="1130393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1_标题和内容">
    <p:spTree>
      <p:nvGrpSpPr>
        <p:cNvPr id="1" name=""/>
        <p:cNvGrpSpPr/>
        <p:nvPr/>
      </p:nvGrpSpPr>
      <p:grpSpPr>
        <a:xfrm>
          <a:off x="0" y="0"/>
          <a:ext cx="0" cy="0"/>
          <a:chOff x="0" y="0"/>
          <a:chExt cx="0" cy="0"/>
        </a:xfrm>
      </p:grpSpPr>
      <p:sp>
        <p:nvSpPr>
          <p:cNvPr id="8" name="矩形 7"/>
          <p:cNvSpPr/>
          <p:nvPr userDrawn="1"/>
        </p:nvSpPr>
        <p:spPr>
          <a:xfrm>
            <a:off x="433427" y="6443005"/>
            <a:ext cx="11263531" cy="414997"/>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r"/>
            <a:r>
              <a:rPr lang="en-US" altLang="zh-CN" sz="1350" dirty="0">
                <a:solidFill>
                  <a:schemeClr val="bg1"/>
                </a:solidFill>
              </a:rPr>
              <a:t>XYPPT.YANJ.CN  </a:t>
            </a:r>
            <a:r>
              <a:rPr lang="zh-CN" altLang="en-US" sz="1350" dirty="0">
                <a:solidFill>
                  <a:schemeClr val="bg1"/>
                </a:solidFill>
              </a:rPr>
              <a:t>新浪微博</a:t>
            </a:r>
            <a:r>
              <a:rPr lang="en-US" altLang="zh-CN" sz="1350" dirty="0">
                <a:solidFill>
                  <a:schemeClr val="bg1"/>
                </a:solidFill>
              </a:rPr>
              <a:t>@</a:t>
            </a:r>
            <a:r>
              <a:rPr lang="zh-CN" altLang="en-US" sz="1350" dirty="0">
                <a:solidFill>
                  <a:schemeClr val="bg1"/>
                </a:solidFill>
              </a:rPr>
              <a:t>六月雪</a:t>
            </a:r>
            <a:r>
              <a:rPr lang="en-US" altLang="zh-CN" sz="1350" dirty="0">
                <a:solidFill>
                  <a:schemeClr val="bg1"/>
                </a:solidFill>
              </a:rPr>
              <a:t>_1</a:t>
            </a:r>
            <a:endParaRPr lang="zh-CN" altLang="en-US" sz="1350" dirty="0">
              <a:solidFill>
                <a:schemeClr val="bg1"/>
              </a:solidFill>
            </a:endParaRPr>
          </a:p>
        </p:txBody>
      </p:sp>
      <p:sp>
        <p:nvSpPr>
          <p:cNvPr id="9" name="矩形 8"/>
          <p:cNvSpPr/>
          <p:nvPr userDrawn="1"/>
        </p:nvSpPr>
        <p:spPr>
          <a:xfrm>
            <a:off x="-16540" y="400932"/>
            <a:ext cx="858129" cy="675249"/>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0" name="矩形 9"/>
          <p:cNvSpPr/>
          <p:nvPr userDrawn="1"/>
        </p:nvSpPr>
        <p:spPr>
          <a:xfrm>
            <a:off x="-16540" y="6450039"/>
            <a:ext cx="464235" cy="414997"/>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zh-CN" altLang="en-US" sz="1350"/>
          </a:p>
        </p:txBody>
      </p:sp>
      <p:sp>
        <p:nvSpPr>
          <p:cNvPr id="11" name="矩形 10"/>
          <p:cNvSpPr/>
          <p:nvPr userDrawn="1"/>
        </p:nvSpPr>
        <p:spPr>
          <a:xfrm>
            <a:off x="11711225" y="6450039"/>
            <a:ext cx="464235" cy="414997"/>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zh-CN" altLang="en-US" sz="1350"/>
          </a:p>
        </p:txBody>
      </p:sp>
      <p:sp>
        <p:nvSpPr>
          <p:cNvPr id="12" name="矩形 11"/>
          <p:cNvSpPr/>
          <p:nvPr userDrawn="1"/>
        </p:nvSpPr>
        <p:spPr>
          <a:xfrm>
            <a:off x="954131" y="400932"/>
            <a:ext cx="36000" cy="675249"/>
          </a:xfrm>
          <a:prstGeom prst="rect">
            <a:avLst/>
          </a:prstGeom>
          <a:solidFill>
            <a:schemeClr val="tx1">
              <a:lumMod val="95000"/>
              <a:lumOff val="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3" name="矩形 12"/>
          <p:cNvSpPr/>
          <p:nvPr userDrawn="1"/>
        </p:nvSpPr>
        <p:spPr>
          <a:xfrm>
            <a:off x="12104888" y="400932"/>
            <a:ext cx="72000" cy="675249"/>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zh-CN" altLang="en-US" sz="1350"/>
          </a:p>
        </p:txBody>
      </p:sp>
      <p:sp>
        <p:nvSpPr>
          <p:cNvPr id="14" name="矩形 13"/>
          <p:cNvSpPr/>
          <p:nvPr userDrawn="1"/>
        </p:nvSpPr>
        <p:spPr>
          <a:xfrm>
            <a:off x="12037236" y="400932"/>
            <a:ext cx="36000" cy="675249"/>
          </a:xfrm>
          <a:prstGeom prst="rect">
            <a:avLst/>
          </a:prstGeom>
          <a:solidFill>
            <a:schemeClr val="tx1">
              <a:lumMod val="95000"/>
              <a:lumOff val="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7" name="等腰三角形 16"/>
          <p:cNvSpPr/>
          <p:nvPr userDrawn="1"/>
        </p:nvSpPr>
        <p:spPr>
          <a:xfrm rot="5400000" flipH="1">
            <a:off x="11834072" y="6502260"/>
            <a:ext cx="302811" cy="310551"/>
          </a:xfrm>
          <a:prstGeom prst="triangl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8" name="等腰三角形 17"/>
          <p:cNvSpPr/>
          <p:nvPr userDrawn="1"/>
        </p:nvSpPr>
        <p:spPr>
          <a:xfrm rot="16200000">
            <a:off x="64172" y="6502261"/>
            <a:ext cx="302811" cy="310551"/>
          </a:xfrm>
          <a:prstGeom prst="triangl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48" name="椭圆 147"/>
          <p:cNvSpPr>
            <a:spLocks noChangeAspect="1"/>
          </p:cNvSpPr>
          <p:nvPr userDrawn="1"/>
        </p:nvSpPr>
        <p:spPr>
          <a:xfrm>
            <a:off x="1149362" y="968876"/>
            <a:ext cx="445765" cy="180000"/>
          </a:xfrm>
          <a:prstGeom prst="ellipse">
            <a:avLst/>
          </a:prstGeom>
          <a:gradFill flip="none" rotWithShape="1">
            <a:gsLst>
              <a:gs pos="23000">
                <a:schemeClr val="bg1">
                  <a:lumMod val="65000"/>
                  <a:alpha val="43000"/>
                </a:schemeClr>
              </a:gs>
              <a:gs pos="100000">
                <a:schemeClr val="bg1">
                  <a:lumMod val="9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endParaRPr>
          </a:p>
        </p:txBody>
      </p:sp>
      <p:sp>
        <p:nvSpPr>
          <p:cNvPr id="155" name="文本框 154"/>
          <p:cNvSpPr txBox="1"/>
          <p:nvPr userDrawn="1"/>
        </p:nvSpPr>
        <p:spPr>
          <a:xfrm>
            <a:off x="1795477" y="376258"/>
            <a:ext cx="1491114" cy="323165"/>
          </a:xfrm>
          <a:prstGeom prst="rect">
            <a:avLst/>
          </a:prstGeom>
          <a:noFill/>
        </p:spPr>
        <p:txBody>
          <a:bodyPr wrap="none" rtlCol="0">
            <a:spAutoFit/>
          </a:bodyPr>
          <a:lstStyle/>
          <a:p>
            <a:r>
              <a:rPr lang="en-US" altLang="zh-CN" sz="1500" dirty="0">
                <a:solidFill>
                  <a:schemeClr val="tx1">
                    <a:lumMod val="50000"/>
                    <a:lumOff val="50000"/>
                  </a:schemeClr>
                </a:solidFill>
                <a:effectLst/>
                <a:latin typeface="方正粗活意简体"/>
                <a:ea typeface="时尚中黑简体" panose="01010104010101010101" pitchFamily="2" charset="-122"/>
              </a:rPr>
              <a:t>PPT</a:t>
            </a:r>
            <a:r>
              <a:rPr lang="zh-CN" altLang="en-US" sz="1500" dirty="0">
                <a:solidFill>
                  <a:schemeClr val="tx1">
                    <a:lumMod val="50000"/>
                    <a:lumOff val="50000"/>
                  </a:schemeClr>
                </a:solidFill>
                <a:effectLst/>
                <a:latin typeface="方正粗活意简体"/>
                <a:ea typeface="时尚中黑简体" panose="01010104010101010101" pitchFamily="2" charset="-122"/>
              </a:rPr>
              <a:t>图表研究院</a:t>
            </a:r>
          </a:p>
        </p:txBody>
      </p:sp>
      <p:sp>
        <p:nvSpPr>
          <p:cNvPr id="156" name="文本框 155"/>
          <p:cNvSpPr txBox="1"/>
          <p:nvPr userDrawn="1"/>
        </p:nvSpPr>
        <p:spPr>
          <a:xfrm>
            <a:off x="1809103" y="745590"/>
            <a:ext cx="1316386" cy="219291"/>
          </a:xfrm>
          <a:prstGeom prst="rect">
            <a:avLst/>
          </a:prstGeom>
          <a:noFill/>
        </p:spPr>
        <p:txBody>
          <a:bodyPr wrap="none" rtlCol="0">
            <a:spAutoFit/>
          </a:bodyPr>
          <a:lstStyle>
            <a:defPPr>
              <a:defRPr lang="zh-CN"/>
            </a:defPPr>
            <a:lvl1pPr>
              <a:defRPr sz="2000">
                <a:solidFill>
                  <a:schemeClr val="tx1">
                    <a:lumMod val="50000"/>
                    <a:lumOff val="50000"/>
                  </a:schemeClr>
                </a:solidFill>
                <a:effectLst>
                  <a:outerShdw blurRad="355600" dist="190500" dir="3000000" algn="t" rotWithShape="0">
                    <a:prstClr val="black">
                      <a:alpha val="40000"/>
                    </a:prstClr>
                  </a:outerShdw>
                </a:effectLst>
                <a:latin typeface="迷你简粗倩" panose="03000509000000000000" pitchFamily="65" charset="-122"/>
                <a:ea typeface="迷你简粗倩" panose="03000509000000000000" pitchFamily="65" charset="-122"/>
              </a:defRPr>
            </a:lvl1pPr>
          </a:lstStyle>
          <a:p>
            <a:pPr lvl="0"/>
            <a:r>
              <a:rPr lang="en-US" altLang="zh-CN" sz="825" dirty="0">
                <a:effectLst/>
                <a:latin typeface="时尚中黑简体" panose="01010104010101010101" pitchFamily="2" charset="-122"/>
                <a:ea typeface="时尚中黑简体" panose="01010104010101010101" pitchFamily="2" charset="-122"/>
                <a:cs typeface="Verdana" panose="020B0604030504040204" pitchFamily="34" charset="0"/>
              </a:rPr>
              <a:t>PPT CHART ACADEMY</a:t>
            </a:r>
            <a:endParaRPr lang="zh-CN" altLang="en-US" sz="825" dirty="0">
              <a:effectLst/>
              <a:latin typeface="时尚中黑简体" panose="01010104010101010101" pitchFamily="2" charset="-122"/>
              <a:ea typeface="时尚中黑简体" panose="01010104010101010101" pitchFamily="2" charset="-122"/>
              <a:cs typeface="Verdana" panose="020B0604030504040204" pitchFamily="34" charset="0"/>
            </a:endParaRPr>
          </a:p>
        </p:txBody>
      </p:sp>
      <p:grpSp>
        <p:nvGrpSpPr>
          <p:cNvPr id="82" name="组合 81"/>
          <p:cNvGrpSpPr>
            <a:grpSpLocks noChangeAspect="1"/>
          </p:cNvGrpSpPr>
          <p:nvPr userDrawn="1"/>
        </p:nvGrpSpPr>
        <p:grpSpPr>
          <a:xfrm>
            <a:off x="967317" y="350517"/>
            <a:ext cx="796511" cy="684000"/>
            <a:chOff x="4644008" y="641735"/>
            <a:chExt cx="3646770" cy="3131656"/>
          </a:xfrm>
        </p:grpSpPr>
        <p:pic>
          <p:nvPicPr>
            <p:cNvPr id="8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641735"/>
              <a:ext cx="3646770" cy="3131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4" name="直接连接符 83"/>
            <p:cNvCxnSpPr/>
            <p:nvPr/>
          </p:nvCxnSpPr>
          <p:spPr>
            <a:xfrm>
              <a:off x="6343192" y="1950009"/>
              <a:ext cx="129614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5939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2_标题和内容">
    <p:spTree>
      <p:nvGrpSpPr>
        <p:cNvPr id="1" name=""/>
        <p:cNvGrpSpPr/>
        <p:nvPr/>
      </p:nvGrpSpPr>
      <p:grpSpPr>
        <a:xfrm>
          <a:off x="0" y="0"/>
          <a:ext cx="0" cy="0"/>
          <a:chOff x="0" y="0"/>
          <a:chExt cx="0" cy="0"/>
        </a:xfrm>
      </p:grpSpPr>
      <p:sp>
        <p:nvSpPr>
          <p:cNvPr id="8" name="矩形 7"/>
          <p:cNvSpPr/>
          <p:nvPr userDrawn="1"/>
        </p:nvSpPr>
        <p:spPr>
          <a:xfrm>
            <a:off x="433427" y="6443005"/>
            <a:ext cx="11263531" cy="414997"/>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r"/>
            <a:r>
              <a:rPr lang="en-US" altLang="zh-CN" sz="1350" dirty="0">
                <a:solidFill>
                  <a:schemeClr val="bg1"/>
                </a:solidFill>
              </a:rPr>
              <a:t>XYPPT.YANJ.CN  </a:t>
            </a:r>
            <a:r>
              <a:rPr lang="zh-CN" altLang="en-US" sz="1350" dirty="0">
                <a:solidFill>
                  <a:schemeClr val="bg1"/>
                </a:solidFill>
              </a:rPr>
              <a:t>新浪微博</a:t>
            </a:r>
            <a:r>
              <a:rPr lang="en-US" altLang="zh-CN" sz="1350" dirty="0">
                <a:solidFill>
                  <a:schemeClr val="bg1"/>
                </a:solidFill>
              </a:rPr>
              <a:t>@</a:t>
            </a:r>
            <a:r>
              <a:rPr lang="zh-CN" altLang="en-US" sz="1350" dirty="0">
                <a:solidFill>
                  <a:schemeClr val="bg1"/>
                </a:solidFill>
              </a:rPr>
              <a:t>六月雪</a:t>
            </a:r>
            <a:r>
              <a:rPr lang="en-US" altLang="zh-CN" sz="1350" dirty="0">
                <a:solidFill>
                  <a:schemeClr val="bg1"/>
                </a:solidFill>
              </a:rPr>
              <a:t>_1</a:t>
            </a:r>
            <a:endParaRPr lang="zh-CN" altLang="en-US" sz="1350" dirty="0">
              <a:solidFill>
                <a:schemeClr val="bg1"/>
              </a:solidFill>
            </a:endParaRPr>
          </a:p>
        </p:txBody>
      </p:sp>
      <p:sp>
        <p:nvSpPr>
          <p:cNvPr id="9" name="矩形 8"/>
          <p:cNvSpPr/>
          <p:nvPr userDrawn="1"/>
        </p:nvSpPr>
        <p:spPr>
          <a:xfrm>
            <a:off x="-16540" y="400932"/>
            <a:ext cx="858129" cy="675249"/>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0" name="矩形 9"/>
          <p:cNvSpPr/>
          <p:nvPr userDrawn="1"/>
        </p:nvSpPr>
        <p:spPr>
          <a:xfrm>
            <a:off x="-16540" y="6450039"/>
            <a:ext cx="464235" cy="414997"/>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zh-CN" altLang="en-US" sz="1350"/>
          </a:p>
        </p:txBody>
      </p:sp>
      <p:sp>
        <p:nvSpPr>
          <p:cNvPr id="11" name="矩形 10"/>
          <p:cNvSpPr/>
          <p:nvPr userDrawn="1"/>
        </p:nvSpPr>
        <p:spPr>
          <a:xfrm>
            <a:off x="11711225" y="6450039"/>
            <a:ext cx="464235" cy="414997"/>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zh-CN" altLang="en-US" sz="1350"/>
          </a:p>
        </p:txBody>
      </p:sp>
      <p:sp>
        <p:nvSpPr>
          <p:cNvPr id="12" name="矩形 11"/>
          <p:cNvSpPr/>
          <p:nvPr userDrawn="1"/>
        </p:nvSpPr>
        <p:spPr>
          <a:xfrm>
            <a:off x="954131" y="400932"/>
            <a:ext cx="36000" cy="675249"/>
          </a:xfrm>
          <a:prstGeom prst="rect">
            <a:avLst/>
          </a:prstGeom>
          <a:solidFill>
            <a:schemeClr val="tx1">
              <a:lumMod val="95000"/>
              <a:lumOff val="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3" name="矩形 12"/>
          <p:cNvSpPr/>
          <p:nvPr userDrawn="1"/>
        </p:nvSpPr>
        <p:spPr>
          <a:xfrm>
            <a:off x="12104888" y="400932"/>
            <a:ext cx="72000" cy="675249"/>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zh-CN" altLang="en-US" sz="1350"/>
          </a:p>
        </p:txBody>
      </p:sp>
      <p:sp>
        <p:nvSpPr>
          <p:cNvPr id="14" name="矩形 13"/>
          <p:cNvSpPr/>
          <p:nvPr userDrawn="1"/>
        </p:nvSpPr>
        <p:spPr>
          <a:xfrm>
            <a:off x="12037236" y="400932"/>
            <a:ext cx="36000" cy="675249"/>
          </a:xfrm>
          <a:prstGeom prst="rect">
            <a:avLst/>
          </a:prstGeom>
          <a:solidFill>
            <a:schemeClr val="tx1">
              <a:lumMod val="95000"/>
              <a:lumOff val="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7" name="等腰三角形 16"/>
          <p:cNvSpPr/>
          <p:nvPr userDrawn="1"/>
        </p:nvSpPr>
        <p:spPr>
          <a:xfrm rot="5400000" flipH="1">
            <a:off x="11834072" y="6502260"/>
            <a:ext cx="302811" cy="310551"/>
          </a:xfrm>
          <a:prstGeom prst="triangl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8" name="等腰三角形 17"/>
          <p:cNvSpPr/>
          <p:nvPr userDrawn="1"/>
        </p:nvSpPr>
        <p:spPr>
          <a:xfrm rot="16200000">
            <a:off x="64172" y="6502261"/>
            <a:ext cx="302811" cy="310551"/>
          </a:xfrm>
          <a:prstGeom prst="triangl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48" name="椭圆 147"/>
          <p:cNvSpPr>
            <a:spLocks noChangeAspect="1"/>
          </p:cNvSpPr>
          <p:nvPr userDrawn="1"/>
        </p:nvSpPr>
        <p:spPr>
          <a:xfrm>
            <a:off x="1149362" y="968876"/>
            <a:ext cx="445765" cy="180000"/>
          </a:xfrm>
          <a:prstGeom prst="ellipse">
            <a:avLst/>
          </a:prstGeom>
          <a:gradFill flip="none" rotWithShape="1">
            <a:gsLst>
              <a:gs pos="23000">
                <a:schemeClr val="bg1">
                  <a:lumMod val="65000"/>
                  <a:alpha val="43000"/>
                </a:schemeClr>
              </a:gs>
              <a:gs pos="100000">
                <a:schemeClr val="bg1">
                  <a:lumMod val="9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endParaRPr>
          </a:p>
        </p:txBody>
      </p:sp>
      <p:sp>
        <p:nvSpPr>
          <p:cNvPr id="155" name="文本框 154"/>
          <p:cNvSpPr txBox="1"/>
          <p:nvPr userDrawn="1"/>
        </p:nvSpPr>
        <p:spPr>
          <a:xfrm>
            <a:off x="1795477" y="376258"/>
            <a:ext cx="1491114" cy="323165"/>
          </a:xfrm>
          <a:prstGeom prst="rect">
            <a:avLst/>
          </a:prstGeom>
          <a:noFill/>
        </p:spPr>
        <p:txBody>
          <a:bodyPr wrap="none" rtlCol="0">
            <a:spAutoFit/>
          </a:bodyPr>
          <a:lstStyle/>
          <a:p>
            <a:r>
              <a:rPr lang="en-US" altLang="zh-CN" sz="1500" dirty="0">
                <a:solidFill>
                  <a:schemeClr val="tx1">
                    <a:lumMod val="50000"/>
                    <a:lumOff val="50000"/>
                  </a:schemeClr>
                </a:solidFill>
                <a:effectLst/>
                <a:latin typeface="方正粗活意简体"/>
                <a:ea typeface="时尚中黑简体" panose="01010104010101010101" pitchFamily="2" charset="-122"/>
              </a:rPr>
              <a:t>PPT</a:t>
            </a:r>
            <a:r>
              <a:rPr lang="zh-CN" altLang="en-US" sz="1500" dirty="0">
                <a:solidFill>
                  <a:schemeClr val="tx1">
                    <a:lumMod val="50000"/>
                    <a:lumOff val="50000"/>
                  </a:schemeClr>
                </a:solidFill>
                <a:effectLst/>
                <a:latin typeface="方正粗活意简体"/>
                <a:ea typeface="时尚中黑简体" panose="01010104010101010101" pitchFamily="2" charset="-122"/>
              </a:rPr>
              <a:t>图表研究院</a:t>
            </a:r>
          </a:p>
        </p:txBody>
      </p:sp>
      <p:sp>
        <p:nvSpPr>
          <p:cNvPr id="156" name="文本框 155"/>
          <p:cNvSpPr txBox="1"/>
          <p:nvPr userDrawn="1"/>
        </p:nvSpPr>
        <p:spPr>
          <a:xfrm>
            <a:off x="1809103" y="745590"/>
            <a:ext cx="1316386" cy="219291"/>
          </a:xfrm>
          <a:prstGeom prst="rect">
            <a:avLst/>
          </a:prstGeom>
          <a:noFill/>
        </p:spPr>
        <p:txBody>
          <a:bodyPr wrap="none" rtlCol="0">
            <a:spAutoFit/>
          </a:bodyPr>
          <a:lstStyle>
            <a:defPPr>
              <a:defRPr lang="zh-CN"/>
            </a:defPPr>
            <a:lvl1pPr>
              <a:defRPr sz="2000">
                <a:solidFill>
                  <a:schemeClr val="tx1">
                    <a:lumMod val="50000"/>
                    <a:lumOff val="50000"/>
                  </a:schemeClr>
                </a:solidFill>
                <a:effectLst>
                  <a:outerShdw blurRad="355600" dist="190500" dir="3000000" algn="t" rotWithShape="0">
                    <a:prstClr val="black">
                      <a:alpha val="40000"/>
                    </a:prstClr>
                  </a:outerShdw>
                </a:effectLst>
                <a:latin typeface="迷你简粗倩" panose="03000509000000000000" pitchFamily="65" charset="-122"/>
                <a:ea typeface="迷你简粗倩" panose="03000509000000000000" pitchFamily="65" charset="-122"/>
              </a:defRPr>
            </a:lvl1pPr>
          </a:lstStyle>
          <a:p>
            <a:pPr lvl="0"/>
            <a:r>
              <a:rPr lang="en-US" altLang="zh-CN" sz="825" dirty="0">
                <a:effectLst/>
                <a:latin typeface="时尚中黑简体" panose="01010104010101010101" pitchFamily="2" charset="-122"/>
                <a:ea typeface="时尚中黑简体" panose="01010104010101010101" pitchFamily="2" charset="-122"/>
                <a:cs typeface="Verdana" panose="020B0604030504040204" pitchFamily="34" charset="0"/>
              </a:rPr>
              <a:t>PPT CHART ACADEMY</a:t>
            </a:r>
            <a:endParaRPr lang="zh-CN" altLang="en-US" sz="825" dirty="0">
              <a:effectLst/>
              <a:latin typeface="时尚中黑简体" panose="01010104010101010101" pitchFamily="2" charset="-122"/>
              <a:ea typeface="时尚中黑简体" panose="01010104010101010101" pitchFamily="2" charset="-122"/>
              <a:cs typeface="Verdana" panose="020B0604030504040204" pitchFamily="34" charset="0"/>
            </a:endParaRPr>
          </a:p>
        </p:txBody>
      </p:sp>
      <p:grpSp>
        <p:nvGrpSpPr>
          <p:cNvPr id="82" name="组合 81"/>
          <p:cNvGrpSpPr>
            <a:grpSpLocks noChangeAspect="1"/>
          </p:cNvGrpSpPr>
          <p:nvPr userDrawn="1"/>
        </p:nvGrpSpPr>
        <p:grpSpPr>
          <a:xfrm>
            <a:off x="967317" y="350517"/>
            <a:ext cx="796511" cy="684000"/>
            <a:chOff x="4644008" y="641735"/>
            <a:chExt cx="3646770" cy="3131656"/>
          </a:xfrm>
        </p:grpSpPr>
        <p:pic>
          <p:nvPicPr>
            <p:cNvPr id="8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641735"/>
              <a:ext cx="3646770" cy="3131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4" name="直接连接符 83"/>
            <p:cNvCxnSpPr/>
            <p:nvPr/>
          </p:nvCxnSpPr>
          <p:spPr>
            <a:xfrm>
              <a:off x="6343192" y="1950009"/>
              <a:ext cx="129614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69439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3_标题和内容">
    <p:spTree>
      <p:nvGrpSpPr>
        <p:cNvPr id="1" name=""/>
        <p:cNvGrpSpPr/>
        <p:nvPr/>
      </p:nvGrpSpPr>
      <p:grpSpPr>
        <a:xfrm>
          <a:off x="0" y="0"/>
          <a:ext cx="0" cy="0"/>
          <a:chOff x="0" y="0"/>
          <a:chExt cx="0" cy="0"/>
        </a:xfrm>
      </p:grpSpPr>
      <p:sp>
        <p:nvSpPr>
          <p:cNvPr id="8" name="矩形 7"/>
          <p:cNvSpPr/>
          <p:nvPr userDrawn="1"/>
        </p:nvSpPr>
        <p:spPr>
          <a:xfrm>
            <a:off x="433427" y="6443005"/>
            <a:ext cx="11263531" cy="414997"/>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r"/>
            <a:r>
              <a:rPr lang="en-US" altLang="zh-CN" sz="1350" dirty="0">
                <a:solidFill>
                  <a:schemeClr val="bg1"/>
                </a:solidFill>
              </a:rPr>
              <a:t>XYPPT.YANJ.CN  </a:t>
            </a:r>
            <a:r>
              <a:rPr lang="zh-CN" altLang="en-US" sz="1350" dirty="0">
                <a:solidFill>
                  <a:schemeClr val="bg1"/>
                </a:solidFill>
              </a:rPr>
              <a:t>新浪微博</a:t>
            </a:r>
            <a:r>
              <a:rPr lang="en-US" altLang="zh-CN" sz="1350" dirty="0">
                <a:solidFill>
                  <a:schemeClr val="bg1"/>
                </a:solidFill>
              </a:rPr>
              <a:t>@</a:t>
            </a:r>
            <a:r>
              <a:rPr lang="zh-CN" altLang="en-US" sz="1350" dirty="0">
                <a:solidFill>
                  <a:schemeClr val="bg1"/>
                </a:solidFill>
              </a:rPr>
              <a:t>六月雪</a:t>
            </a:r>
            <a:r>
              <a:rPr lang="en-US" altLang="zh-CN" sz="1350" dirty="0">
                <a:solidFill>
                  <a:schemeClr val="bg1"/>
                </a:solidFill>
              </a:rPr>
              <a:t>_1</a:t>
            </a:r>
            <a:endParaRPr lang="zh-CN" altLang="en-US" sz="1350" dirty="0">
              <a:solidFill>
                <a:schemeClr val="bg1"/>
              </a:solidFill>
            </a:endParaRPr>
          </a:p>
        </p:txBody>
      </p:sp>
      <p:sp>
        <p:nvSpPr>
          <p:cNvPr id="9" name="矩形 8"/>
          <p:cNvSpPr/>
          <p:nvPr userDrawn="1"/>
        </p:nvSpPr>
        <p:spPr>
          <a:xfrm>
            <a:off x="-16540" y="400932"/>
            <a:ext cx="858129" cy="675249"/>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0" name="矩形 9"/>
          <p:cNvSpPr/>
          <p:nvPr userDrawn="1"/>
        </p:nvSpPr>
        <p:spPr>
          <a:xfrm>
            <a:off x="-16540" y="6450039"/>
            <a:ext cx="464235" cy="414997"/>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zh-CN" altLang="en-US" sz="1350"/>
          </a:p>
        </p:txBody>
      </p:sp>
      <p:sp>
        <p:nvSpPr>
          <p:cNvPr id="11" name="矩形 10"/>
          <p:cNvSpPr/>
          <p:nvPr userDrawn="1"/>
        </p:nvSpPr>
        <p:spPr>
          <a:xfrm>
            <a:off x="11711225" y="6450039"/>
            <a:ext cx="464235" cy="414997"/>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zh-CN" altLang="en-US" sz="1350"/>
          </a:p>
        </p:txBody>
      </p:sp>
      <p:sp>
        <p:nvSpPr>
          <p:cNvPr id="12" name="矩形 11"/>
          <p:cNvSpPr/>
          <p:nvPr userDrawn="1"/>
        </p:nvSpPr>
        <p:spPr>
          <a:xfrm>
            <a:off x="954131" y="400932"/>
            <a:ext cx="36000" cy="675249"/>
          </a:xfrm>
          <a:prstGeom prst="rect">
            <a:avLst/>
          </a:prstGeom>
          <a:solidFill>
            <a:schemeClr val="tx1">
              <a:lumMod val="95000"/>
              <a:lumOff val="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3" name="矩形 12"/>
          <p:cNvSpPr/>
          <p:nvPr userDrawn="1"/>
        </p:nvSpPr>
        <p:spPr>
          <a:xfrm>
            <a:off x="12104888" y="400932"/>
            <a:ext cx="72000" cy="675249"/>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zh-CN" altLang="en-US" sz="1350"/>
          </a:p>
        </p:txBody>
      </p:sp>
      <p:sp>
        <p:nvSpPr>
          <p:cNvPr id="14" name="矩形 13"/>
          <p:cNvSpPr/>
          <p:nvPr userDrawn="1"/>
        </p:nvSpPr>
        <p:spPr>
          <a:xfrm>
            <a:off x="12037236" y="400932"/>
            <a:ext cx="36000" cy="675249"/>
          </a:xfrm>
          <a:prstGeom prst="rect">
            <a:avLst/>
          </a:prstGeom>
          <a:solidFill>
            <a:schemeClr val="tx1">
              <a:lumMod val="95000"/>
              <a:lumOff val="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7" name="等腰三角形 16"/>
          <p:cNvSpPr/>
          <p:nvPr userDrawn="1"/>
        </p:nvSpPr>
        <p:spPr>
          <a:xfrm rot="5400000" flipH="1">
            <a:off x="11834072" y="6502260"/>
            <a:ext cx="302811" cy="310551"/>
          </a:xfrm>
          <a:prstGeom prst="triangl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8" name="等腰三角形 17"/>
          <p:cNvSpPr/>
          <p:nvPr userDrawn="1"/>
        </p:nvSpPr>
        <p:spPr>
          <a:xfrm rot="16200000">
            <a:off x="64172" y="6502261"/>
            <a:ext cx="302811" cy="310551"/>
          </a:xfrm>
          <a:prstGeom prst="triangl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148" name="椭圆 147"/>
          <p:cNvSpPr>
            <a:spLocks noChangeAspect="1"/>
          </p:cNvSpPr>
          <p:nvPr userDrawn="1"/>
        </p:nvSpPr>
        <p:spPr>
          <a:xfrm>
            <a:off x="1149362" y="968876"/>
            <a:ext cx="445765" cy="180000"/>
          </a:xfrm>
          <a:prstGeom prst="ellipse">
            <a:avLst/>
          </a:prstGeom>
          <a:gradFill flip="none" rotWithShape="1">
            <a:gsLst>
              <a:gs pos="23000">
                <a:schemeClr val="bg1">
                  <a:lumMod val="65000"/>
                  <a:alpha val="43000"/>
                </a:schemeClr>
              </a:gs>
              <a:gs pos="100000">
                <a:schemeClr val="bg1">
                  <a:lumMod val="9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endParaRPr>
          </a:p>
        </p:txBody>
      </p:sp>
      <p:sp>
        <p:nvSpPr>
          <p:cNvPr id="155" name="文本框 154"/>
          <p:cNvSpPr txBox="1"/>
          <p:nvPr userDrawn="1"/>
        </p:nvSpPr>
        <p:spPr>
          <a:xfrm>
            <a:off x="1795477" y="376258"/>
            <a:ext cx="1491114" cy="323165"/>
          </a:xfrm>
          <a:prstGeom prst="rect">
            <a:avLst/>
          </a:prstGeom>
          <a:noFill/>
        </p:spPr>
        <p:txBody>
          <a:bodyPr wrap="none" rtlCol="0">
            <a:spAutoFit/>
          </a:bodyPr>
          <a:lstStyle/>
          <a:p>
            <a:r>
              <a:rPr lang="en-US" altLang="zh-CN" sz="1500" dirty="0">
                <a:solidFill>
                  <a:schemeClr val="tx1">
                    <a:lumMod val="50000"/>
                    <a:lumOff val="50000"/>
                  </a:schemeClr>
                </a:solidFill>
                <a:effectLst/>
                <a:latin typeface="方正粗活意简体"/>
                <a:ea typeface="时尚中黑简体" panose="01010104010101010101" pitchFamily="2" charset="-122"/>
              </a:rPr>
              <a:t>PPT</a:t>
            </a:r>
            <a:r>
              <a:rPr lang="zh-CN" altLang="en-US" sz="1500" dirty="0">
                <a:solidFill>
                  <a:schemeClr val="tx1">
                    <a:lumMod val="50000"/>
                    <a:lumOff val="50000"/>
                  </a:schemeClr>
                </a:solidFill>
                <a:effectLst/>
                <a:latin typeface="方正粗活意简体"/>
                <a:ea typeface="时尚中黑简体" panose="01010104010101010101" pitchFamily="2" charset="-122"/>
              </a:rPr>
              <a:t>图表研究院</a:t>
            </a:r>
          </a:p>
        </p:txBody>
      </p:sp>
      <p:sp>
        <p:nvSpPr>
          <p:cNvPr id="156" name="文本框 155"/>
          <p:cNvSpPr txBox="1"/>
          <p:nvPr userDrawn="1"/>
        </p:nvSpPr>
        <p:spPr>
          <a:xfrm>
            <a:off x="1809103" y="745590"/>
            <a:ext cx="1316386" cy="219291"/>
          </a:xfrm>
          <a:prstGeom prst="rect">
            <a:avLst/>
          </a:prstGeom>
          <a:noFill/>
        </p:spPr>
        <p:txBody>
          <a:bodyPr wrap="none" rtlCol="0">
            <a:spAutoFit/>
          </a:bodyPr>
          <a:lstStyle>
            <a:defPPr>
              <a:defRPr lang="zh-CN"/>
            </a:defPPr>
            <a:lvl1pPr>
              <a:defRPr sz="2000">
                <a:solidFill>
                  <a:schemeClr val="tx1">
                    <a:lumMod val="50000"/>
                    <a:lumOff val="50000"/>
                  </a:schemeClr>
                </a:solidFill>
                <a:effectLst>
                  <a:outerShdw blurRad="355600" dist="190500" dir="3000000" algn="t" rotWithShape="0">
                    <a:prstClr val="black">
                      <a:alpha val="40000"/>
                    </a:prstClr>
                  </a:outerShdw>
                </a:effectLst>
                <a:latin typeface="迷你简粗倩" panose="03000509000000000000" pitchFamily="65" charset="-122"/>
                <a:ea typeface="迷你简粗倩" panose="03000509000000000000" pitchFamily="65" charset="-122"/>
              </a:defRPr>
            </a:lvl1pPr>
          </a:lstStyle>
          <a:p>
            <a:pPr lvl="0"/>
            <a:r>
              <a:rPr lang="en-US" altLang="zh-CN" sz="825" dirty="0">
                <a:effectLst/>
                <a:latin typeface="时尚中黑简体" panose="01010104010101010101" pitchFamily="2" charset="-122"/>
                <a:ea typeface="时尚中黑简体" panose="01010104010101010101" pitchFamily="2" charset="-122"/>
                <a:cs typeface="Verdana" panose="020B0604030504040204" pitchFamily="34" charset="0"/>
              </a:rPr>
              <a:t>PPT CHART ACADEMY</a:t>
            </a:r>
            <a:endParaRPr lang="zh-CN" altLang="en-US" sz="825" dirty="0">
              <a:effectLst/>
              <a:latin typeface="时尚中黑简体" panose="01010104010101010101" pitchFamily="2" charset="-122"/>
              <a:ea typeface="时尚中黑简体" panose="01010104010101010101" pitchFamily="2" charset="-122"/>
              <a:cs typeface="Verdana" panose="020B0604030504040204" pitchFamily="34" charset="0"/>
            </a:endParaRPr>
          </a:p>
        </p:txBody>
      </p:sp>
      <p:grpSp>
        <p:nvGrpSpPr>
          <p:cNvPr id="82" name="组合 81"/>
          <p:cNvGrpSpPr>
            <a:grpSpLocks noChangeAspect="1"/>
          </p:cNvGrpSpPr>
          <p:nvPr userDrawn="1"/>
        </p:nvGrpSpPr>
        <p:grpSpPr>
          <a:xfrm>
            <a:off x="967317" y="350517"/>
            <a:ext cx="796511" cy="684000"/>
            <a:chOff x="4644008" y="641735"/>
            <a:chExt cx="3646770" cy="3131656"/>
          </a:xfrm>
        </p:grpSpPr>
        <p:pic>
          <p:nvPicPr>
            <p:cNvPr id="8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641735"/>
              <a:ext cx="3646770" cy="3131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4" name="直接连接符 83"/>
            <p:cNvCxnSpPr/>
            <p:nvPr/>
          </p:nvCxnSpPr>
          <p:spPr>
            <a:xfrm>
              <a:off x="6343192" y="1950009"/>
              <a:ext cx="129614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25796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1_Titeldias">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143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432707"/>
            <a:ext cx="10515600" cy="710974"/>
          </a:xfrm>
          <a:prstGeom prst="rect">
            <a:avLst/>
          </a:prstGeom>
          <a:noFill/>
        </p:spPr>
        <p:txBody>
          <a:bodyPr vert="horz" lIns="91440" tIns="45720" rIns="91440" bIns="45720" rtlCol="0" anchor="ctr">
            <a:normAutofit/>
          </a:bodyPr>
          <a:lstStyle/>
          <a:p>
            <a:r>
              <a:rPr lang="zh-TW" altLang="en-US" dirty="0"/>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ea typeface="標楷體" panose="03000509000000000000" pitchFamily="65" charset="-120"/>
              </a:defRPr>
            </a:lvl1pPr>
          </a:lstStyle>
          <a:p>
            <a:fld id="{FA4B8D23-B518-4620-894D-2D2481B10AEB}" type="datetimeFigureOut">
              <a:rPr lang="zh-TW" altLang="en-US" smtClean="0"/>
              <a:pPr/>
              <a:t>2026/6/20</a:t>
            </a:fld>
            <a:endParaRPr lang="zh-TW" altLang="en-US" dirty="0"/>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標楷體" panose="03000509000000000000" pitchFamily="65" charset="-120"/>
              </a:defRPr>
            </a:lvl1pPr>
          </a:lstStyle>
          <a:p>
            <a:endParaRPr lang="zh-TW" altLang="en-US" dirty="0"/>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標楷體" panose="03000509000000000000" pitchFamily="65" charset="-120"/>
              </a:defRPr>
            </a:lvl1pPr>
          </a:lstStyle>
          <a:p>
            <a:fld id="{1BFEDAF2-5D45-4EE5-A896-40DC80ED940D}" type="slidenum">
              <a:rPr lang="zh-TW" altLang="en-US" smtClean="0"/>
              <a:pPr/>
              <a:t>‹#›</a:t>
            </a:fld>
            <a:endParaRPr lang="zh-TW" altLang="en-US" dirty="0"/>
          </a:p>
        </p:txBody>
      </p:sp>
      <p:sp>
        <p:nvSpPr>
          <p:cNvPr id="7" name="直角三角形 6"/>
          <p:cNvSpPr/>
          <p:nvPr userDrawn="1"/>
        </p:nvSpPr>
        <p:spPr>
          <a:xfrm rot="10800000" flipH="1">
            <a:off x="0" y="0"/>
            <a:ext cx="12191999" cy="685800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ea typeface="標楷體" panose="03000509000000000000" pitchFamily="65" charset="-120"/>
            </a:endParaRPr>
          </a:p>
        </p:txBody>
      </p:sp>
    </p:spTree>
    <p:extLst>
      <p:ext uri="{BB962C8B-B14F-4D97-AF65-F5344CB8AC3E}">
        <p14:creationId xmlns:p14="http://schemas.microsoft.com/office/powerpoint/2010/main" val="2980726125"/>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50" r:id="rId3"/>
    <p:sldLayoutId id="2147483751" r:id="rId4"/>
    <p:sldLayoutId id="2147483752" r:id="rId5"/>
    <p:sldLayoutId id="2147483789" r:id="rId6"/>
    <p:sldLayoutId id="2147483769" r:id="rId7"/>
    <p:sldLayoutId id="2147483770" r:id="rId8"/>
    <p:sldLayoutId id="2147483771" r:id="rId9"/>
    <p:sldLayoutId id="2147483772" r:id="rId10"/>
    <p:sldLayoutId id="2147483773" r:id="rId11"/>
    <p:sldLayoutId id="2147483806" r:id="rId12"/>
    <p:sldLayoutId id="2147483808" r:id="rId13"/>
    <p:sldLayoutId id="214748382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標楷體" panose="03000509000000000000" pitchFamily="65" charset="-12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標楷體" panose="03000509000000000000" pitchFamily="65"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標楷體" panose="03000509000000000000" pitchFamily="65"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標楷體" panose="03000509000000000000" pitchFamily="65"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標楷體" panose="03000509000000000000" pitchFamily="65"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標楷體" panose="03000509000000000000" pitchFamily="65"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100000">
              <a:schemeClr val="bg1">
                <a:lumMod val="75000"/>
              </a:schemeClr>
            </a:gs>
          </a:gsLst>
          <a:lin ang="2700000" scaled="1"/>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80">
                <a:solidFill>
                  <a:schemeClr val="tx1">
                    <a:tint val="75000"/>
                  </a:schemeClr>
                </a:solidFill>
              </a:defRPr>
            </a:lvl1pPr>
          </a:lstStyle>
          <a:p>
            <a:fld id="{E0EAAB8C-BD24-4236-93D2-426C8BBBE014}" type="datetimeFigureOut">
              <a:rPr lang="zh-CN" altLang="en-US" smtClean="0"/>
              <a:pPr/>
              <a:t>2026/6/20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8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80">
                <a:solidFill>
                  <a:schemeClr val="tx1">
                    <a:tint val="75000"/>
                  </a:schemeClr>
                </a:solidFill>
              </a:defRPr>
            </a:lvl1pPr>
          </a:lstStyle>
          <a:p>
            <a:fld id="{660A45D6-A69E-4CED-9D44-251CD51468ED}" type="slidenum">
              <a:rPr lang="zh-CN" altLang="en-US" smtClean="0"/>
              <a:pPr/>
              <a:t>‹#›</a:t>
            </a:fld>
            <a:endParaRPr lang="zh-CN" altLang="en-US"/>
          </a:p>
        </p:txBody>
      </p:sp>
    </p:spTree>
    <p:extLst>
      <p:ext uri="{BB962C8B-B14F-4D97-AF65-F5344CB8AC3E}">
        <p14:creationId xmlns:p14="http://schemas.microsoft.com/office/powerpoint/2010/main" val="1918866712"/>
      </p:ext>
    </p:extLst>
  </p:cSld>
  <p:clrMap bg1="lt1" tx1="dk1" bg2="lt2" tx2="dk2" accent1="accent1" accent2="accent2" accent3="accent3" accent4="accent4" accent5="accent5" accent6="accent6" hlink="hlink" folHlink="folHlink"/>
  <p:sldLayoutIdLst>
    <p:sldLayoutId id="2147483775" r:id="rId1"/>
    <p:sldLayoutId id="2147483776" r:id="rId2"/>
  </p:sldLayoutIdLst>
  <p:transition spd="med">
    <p:fade/>
  </p:transition>
  <p:txStyles>
    <p:titleStyle>
      <a:lvl1pPr algn="l" defTabSz="822958" rtl="0" eaLnBrk="1" latinLnBrk="0" hangingPunct="1">
        <a:lnSpc>
          <a:spcPct val="90000"/>
        </a:lnSpc>
        <a:spcBef>
          <a:spcPct val="0"/>
        </a:spcBef>
        <a:buNone/>
        <a:defRPr sz="3960" kern="1200">
          <a:solidFill>
            <a:schemeClr val="tx1"/>
          </a:solidFill>
          <a:latin typeface="+mj-lt"/>
          <a:ea typeface="+mj-ea"/>
          <a:cs typeface="+mj-cs"/>
        </a:defRPr>
      </a:lvl1pPr>
    </p:titleStyle>
    <p:bodyStyle>
      <a:lvl1pPr marL="205739" indent="-205739" algn="l" defTabSz="822958" rtl="0" eaLnBrk="1" latinLnBrk="0" hangingPunct="1">
        <a:lnSpc>
          <a:spcPct val="90000"/>
        </a:lnSpc>
        <a:spcBef>
          <a:spcPts val="900"/>
        </a:spcBef>
        <a:buFont typeface="Arial" panose="020B0604020202020204" pitchFamily="34" charset="0"/>
        <a:buChar char="•"/>
        <a:defRPr sz="2520" kern="1200">
          <a:solidFill>
            <a:schemeClr val="tx1"/>
          </a:solidFill>
          <a:latin typeface="+mn-lt"/>
          <a:ea typeface="+mn-ea"/>
          <a:cs typeface="+mn-cs"/>
        </a:defRPr>
      </a:lvl1pPr>
      <a:lvl2pPr marL="617218" indent="-205739" algn="l" defTabSz="822958" rtl="0" eaLnBrk="1" latinLnBrk="0" hangingPunct="1">
        <a:lnSpc>
          <a:spcPct val="90000"/>
        </a:lnSpc>
        <a:spcBef>
          <a:spcPts val="450"/>
        </a:spcBef>
        <a:buFont typeface="Arial" panose="020B0604020202020204" pitchFamily="34" charset="0"/>
        <a:buChar char="•"/>
        <a:defRPr sz="2160" kern="1200">
          <a:solidFill>
            <a:schemeClr val="tx1"/>
          </a:solidFill>
          <a:latin typeface="+mn-lt"/>
          <a:ea typeface="+mn-ea"/>
          <a:cs typeface="+mn-cs"/>
        </a:defRPr>
      </a:lvl2pPr>
      <a:lvl3pPr marL="1028698" indent="-205739" algn="l" defTabSz="822958"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440177" indent="-205739" algn="l" defTabSz="822958"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4pPr>
      <a:lvl5pPr marL="1851656" indent="-205739" algn="l" defTabSz="822958"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5pPr>
      <a:lvl6pPr marL="2263135" indent="-205739" algn="l" defTabSz="822958"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6pPr>
      <a:lvl7pPr marL="2674615" indent="-205739" algn="l" defTabSz="822958"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7pPr>
      <a:lvl8pPr marL="3086094" indent="-205739" algn="l" defTabSz="822958"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8pPr>
      <a:lvl9pPr marL="3497573" indent="-205739" algn="l" defTabSz="822958"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9pPr>
    </p:bodyStyle>
    <p:otherStyle>
      <a:defPPr>
        <a:defRPr lang="zh-CN"/>
      </a:defPPr>
      <a:lvl1pPr marL="0" algn="l" defTabSz="822958" rtl="0" eaLnBrk="1" latinLnBrk="0" hangingPunct="1">
        <a:defRPr sz="1620" kern="1200">
          <a:solidFill>
            <a:schemeClr val="tx1"/>
          </a:solidFill>
          <a:latin typeface="+mn-lt"/>
          <a:ea typeface="+mn-ea"/>
          <a:cs typeface="+mn-cs"/>
        </a:defRPr>
      </a:lvl1pPr>
      <a:lvl2pPr marL="411479" algn="l" defTabSz="822958" rtl="0" eaLnBrk="1" latinLnBrk="0" hangingPunct="1">
        <a:defRPr sz="1620" kern="1200">
          <a:solidFill>
            <a:schemeClr val="tx1"/>
          </a:solidFill>
          <a:latin typeface="+mn-lt"/>
          <a:ea typeface="+mn-ea"/>
          <a:cs typeface="+mn-cs"/>
        </a:defRPr>
      </a:lvl2pPr>
      <a:lvl3pPr marL="822958" algn="l" defTabSz="822958" rtl="0" eaLnBrk="1" latinLnBrk="0" hangingPunct="1">
        <a:defRPr sz="1620" kern="1200">
          <a:solidFill>
            <a:schemeClr val="tx1"/>
          </a:solidFill>
          <a:latin typeface="+mn-lt"/>
          <a:ea typeface="+mn-ea"/>
          <a:cs typeface="+mn-cs"/>
        </a:defRPr>
      </a:lvl3pPr>
      <a:lvl4pPr marL="1234438" algn="l" defTabSz="822958" rtl="0" eaLnBrk="1" latinLnBrk="0" hangingPunct="1">
        <a:defRPr sz="1620" kern="1200">
          <a:solidFill>
            <a:schemeClr val="tx1"/>
          </a:solidFill>
          <a:latin typeface="+mn-lt"/>
          <a:ea typeface="+mn-ea"/>
          <a:cs typeface="+mn-cs"/>
        </a:defRPr>
      </a:lvl4pPr>
      <a:lvl5pPr marL="1645917" algn="l" defTabSz="822958" rtl="0" eaLnBrk="1" latinLnBrk="0" hangingPunct="1">
        <a:defRPr sz="1620" kern="1200">
          <a:solidFill>
            <a:schemeClr val="tx1"/>
          </a:solidFill>
          <a:latin typeface="+mn-lt"/>
          <a:ea typeface="+mn-ea"/>
          <a:cs typeface="+mn-cs"/>
        </a:defRPr>
      </a:lvl5pPr>
      <a:lvl6pPr marL="2057396" algn="l" defTabSz="822958" rtl="0" eaLnBrk="1" latinLnBrk="0" hangingPunct="1">
        <a:defRPr sz="1620" kern="1200">
          <a:solidFill>
            <a:schemeClr val="tx1"/>
          </a:solidFill>
          <a:latin typeface="+mn-lt"/>
          <a:ea typeface="+mn-ea"/>
          <a:cs typeface="+mn-cs"/>
        </a:defRPr>
      </a:lvl6pPr>
      <a:lvl7pPr marL="2468875" algn="l" defTabSz="822958" rtl="0" eaLnBrk="1" latinLnBrk="0" hangingPunct="1">
        <a:defRPr sz="1620" kern="1200">
          <a:solidFill>
            <a:schemeClr val="tx1"/>
          </a:solidFill>
          <a:latin typeface="+mn-lt"/>
          <a:ea typeface="+mn-ea"/>
          <a:cs typeface="+mn-cs"/>
        </a:defRPr>
      </a:lvl7pPr>
      <a:lvl8pPr marL="2880354" algn="l" defTabSz="822958" rtl="0" eaLnBrk="1" latinLnBrk="0" hangingPunct="1">
        <a:defRPr sz="1620" kern="1200">
          <a:solidFill>
            <a:schemeClr val="tx1"/>
          </a:solidFill>
          <a:latin typeface="+mn-lt"/>
          <a:ea typeface="+mn-ea"/>
          <a:cs typeface="+mn-cs"/>
        </a:defRPr>
      </a:lvl8pPr>
      <a:lvl9pPr marL="3291833" algn="l" defTabSz="822958" rtl="0" eaLnBrk="1" latinLnBrk="0" hangingPunct="1">
        <a:defRPr sz="16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hyperlink" Target="http://www.jbcrc.edu.tw/" TargetMode="External"/><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nsdua.moe.edu.tw/"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nsdua.moe.edu.tw/"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3.jpg"/></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52.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51.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14.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47.png"/><Relationship Id="rId4" Type="http://schemas.openxmlformats.org/officeDocument/2006/relationships/image" Target="../media/image55.png"/><Relationship Id="rId9" Type="http://schemas.openxmlformats.org/officeDocument/2006/relationships/image" Target="../media/image60.png"/></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74.png"/><Relationship Id="rId2" Type="http://schemas.openxmlformats.org/officeDocument/2006/relationships/image" Target="../media/image64.png"/><Relationship Id="rId1" Type="http://schemas.openxmlformats.org/officeDocument/2006/relationships/slideLayout" Target="../slideLayouts/slideLayout14.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2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29.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47.png"/><Relationship Id="rId3" Type="http://schemas.openxmlformats.org/officeDocument/2006/relationships/image" Target="../media/image89.jpg"/><Relationship Id="rId7" Type="http://schemas.openxmlformats.org/officeDocument/2006/relationships/image" Target="../media/image93.png"/><Relationship Id="rId12" Type="http://schemas.openxmlformats.org/officeDocument/2006/relationships/image" Target="../media/image98.png"/><Relationship Id="rId2"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92.png"/><Relationship Id="rId11" Type="http://schemas.openxmlformats.org/officeDocument/2006/relationships/image" Target="../media/image97.png"/><Relationship Id="rId5" Type="http://schemas.openxmlformats.org/officeDocument/2006/relationships/image" Target="../media/image91.jpg"/><Relationship Id="rId10" Type="http://schemas.openxmlformats.org/officeDocument/2006/relationships/image" Target="../media/image96.png"/><Relationship Id="rId4" Type="http://schemas.openxmlformats.org/officeDocument/2006/relationships/image" Target="../media/image90.png"/><Relationship Id="rId9" Type="http://schemas.openxmlformats.org/officeDocument/2006/relationships/image" Target="../media/image95.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9.jp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3" Type="http://schemas.openxmlformats.org/officeDocument/2006/relationships/image" Target="../media/image112.svg"/><Relationship Id="rId18" Type="http://schemas.openxmlformats.org/officeDocument/2006/relationships/image" Target="../media/image117.svg"/><Relationship Id="rId26" Type="http://schemas.openxmlformats.org/officeDocument/2006/relationships/image" Target="../media/image125.svg"/><Relationship Id="rId21" Type="http://schemas.openxmlformats.org/officeDocument/2006/relationships/image" Target="../media/image120.png"/><Relationship Id="rId34" Type="http://schemas.openxmlformats.org/officeDocument/2006/relationships/image" Target="../media/image133.svg"/><Relationship Id="rId7" Type="http://schemas.openxmlformats.org/officeDocument/2006/relationships/image" Target="../media/image106.svg"/><Relationship Id="rId12" Type="http://schemas.openxmlformats.org/officeDocument/2006/relationships/image" Target="../media/image111.png"/><Relationship Id="rId17" Type="http://schemas.openxmlformats.org/officeDocument/2006/relationships/image" Target="../media/image116.png"/><Relationship Id="rId25" Type="http://schemas.openxmlformats.org/officeDocument/2006/relationships/image" Target="../media/image124.png"/><Relationship Id="rId33" Type="http://schemas.openxmlformats.org/officeDocument/2006/relationships/image" Target="../media/image132.png"/><Relationship Id="rId38" Type="http://schemas.openxmlformats.org/officeDocument/2006/relationships/image" Target="../media/image137.svg"/><Relationship Id="rId2" Type="http://schemas.openxmlformats.org/officeDocument/2006/relationships/image" Target="../media/image101.png"/><Relationship Id="rId16" Type="http://schemas.openxmlformats.org/officeDocument/2006/relationships/image" Target="../media/image115.svg"/><Relationship Id="rId20" Type="http://schemas.openxmlformats.org/officeDocument/2006/relationships/image" Target="../media/image119.svg"/><Relationship Id="rId29" Type="http://schemas.openxmlformats.org/officeDocument/2006/relationships/image" Target="../media/image128.png"/><Relationship Id="rId1" Type="http://schemas.openxmlformats.org/officeDocument/2006/relationships/slideLayout" Target="../slideLayouts/slideLayout9.xml"/><Relationship Id="rId6" Type="http://schemas.openxmlformats.org/officeDocument/2006/relationships/image" Target="../media/image105.png"/><Relationship Id="rId11" Type="http://schemas.openxmlformats.org/officeDocument/2006/relationships/image" Target="../media/image110.svg"/><Relationship Id="rId24" Type="http://schemas.openxmlformats.org/officeDocument/2006/relationships/image" Target="../media/image123.svg"/><Relationship Id="rId32" Type="http://schemas.openxmlformats.org/officeDocument/2006/relationships/image" Target="../media/image131.svg"/><Relationship Id="rId37" Type="http://schemas.openxmlformats.org/officeDocument/2006/relationships/image" Target="../media/image136.png"/><Relationship Id="rId5" Type="http://schemas.openxmlformats.org/officeDocument/2006/relationships/image" Target="../media/image104.svg"/><Relationship Id="rId15" Type="http://schemas.openxmlformats.org/officeDocument/2006/relationships/image" Target="../media/image114.png"/><Relationship Id="rId23" Type="http://schemas.openxmlformats.org/officeDocument/2006/relationships/image" Target="../media/image122.png"/><Relationship Id="rId28" Type="http://schemas.openxmlformats.org/officeDocument/2006/relationships/image" Target="../media/image127.svg"/><Relationship Id="rId36" Type="http://schemas.openxmlformats.org/officeDocument/2006/relationships/image" Target="../media/image135.svg"/><Relationship Id="rId10" Type="http://schemas.openxmlformats.org/officeDocument/2006/relationships/image" Target="../media/image109.png"/><Relationship Id="rId19" Type="http://schemas.openxmlformats.org/officeDocument/2006/relationships/image" Target="../media/image118.png"/><Relationship Id="rId31" Type="http://schemas.openxmlformats.org/officeDocument/2006/relationships/image" Target="../media/image130.png"/><Relationship Id="rId4" Type="http://schemas.openxmlformats.org/officeDocument/2006/relationships/image" Target="../media/image103.png"/><Relationship Id="rId9" Type="http://schemas.openxmlformats.org/officeDocument/2006/relationships/image" Target="../media/image108.svg"/><Relationship Id="rId14" Type="http://schemas.openxmlformats.org/officeDocument/2006/relationships/image" Target="../media/image113.png"/><Relationship Id="rId22" Type="http://schemas.openxmlformats.org/officeDocument/2006/relationships/image" Target="../media/image121.svg"/><Relationship Id="rId27" Type="http://schemas.openxmlformats.org/officeDocument/2006/relationships/image" Target="../media/image126.png"/><Relationship Id="rId30" Type="http://schemas.openxmlformats.org/officeDocument/2006/relationships/image" Target="../media/image129.svg"/><Relationship Id="rId35" Type="http://schemas.openxmlformats.org/officeDocument/2006/relationships/image" Target="../media/image134.png"/><Relationship Id="rId8" Type="http://schemas.openxmlformats.org/officeDocument/2006/relationships/image" Target="../media/image107.png"/><Relationship Id="rId3" Type="http://schemas.openxmlformats.org/officeDocument/2006/relationships/image" Target="../media/image102.svg"/></Relationships>
</file>

<file path=ppt/slides/_rels/slide37.xml.rels><?xml version="1.0" encoding="UTF-8" standalone="yes"?>
<Relationships xmlns="http://schemas.openxmlformats.org/package/2006/relationships"><Relationship Id="rId2" Type="http://schemas.openxmlformats.org/officeDocument/2006/relationships/image" Target="../media/image138.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nsdua.moe.edu.tw/%23/" TargetMode="External"/><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141.png"/><Relationship Id="rId4" Type="http://schemas.openxmlformats.org/officeDocument/2006/relationships/image" Target="../media/image140.png"/></Relationships>
</file>

<file path=ppt/slides/_rels/slide42.xml.rels><?xml version="1.0" encoding="UTF-8" standalone="yes"?>
<Relationships xmlns="http://schemas.openxmlformats.org/package/2006/relationships"><Relationship Id="rId3" Type="http://schemas.openxmlformats.org/officeDocument/2006/relationships/hyperlink" Target="https://srecruit.moe.edu.tw/mathsys/" TargetMode="External"/><Relationship Id="rId2" Type="http://schemas.openxmlformats.org/officeDocument/2006/relationships/image" Target="../media/image142.png"/><Relationship Id="rId1" Type="http://schemas.openxmlformats.org/officeDocument/2006/relationships/slideLayout" Target="../slideLayouts/slideLayout2.xml"/><Relationship Id="rId5" Type="http://schemas.openxmlformats.org/officeDocument/2006/relationships/image" Target="../media/image144.png"/><Relationship Id="rId4" Type="http://schemas.openxmlformats.org/officeDocument/2006/relationships/image" Target="../media/image143.png"/></Relationships>
</file>

<file path=ppt/slides/_rels/slide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97422" y="1171171"/>
            <a:ext cx="3905593" cy="3905593"/>
            <a:chOff x="0" y="0"/>
            <a:chExt cx="6350000" cy="6350000"/>
          </a:xfrm>
        </p:grpSpPr>
        <p:sp>
          <p:nvSpPr>
            <p:cNvPr id="3" name="Freeform 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D6D61"/>
            </a:solidFill>
          </p:spPr>
          <p:txBody>
            <a:bodyPr/>
            <a:lstStyle/>
            <a:p>
              <a:endParaRPr lang="zh-TW" altLang="en-US"/>
            </a:p>
          </p:txBody>
        </p:sp>
      </p:grpSp>
      <p:grpSp>
        <p:nvGrpSpPr>
          <p:cNvPr id="4" name="Group 4"/>
          <p:cNvGrpSpPr/>
          <p:nvPr/>
        </p:nvGrpSpPr>
        <p:grpSpPr>
          <a:xfrm>
            <a:off x="8613499" y="685800"/>
            <a:ext cx="2848468" cy="2848468"/>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D230"/>
            </a:solidFill>
          </p:spPr>
          <p:txBody>
            <a:bodyPr/>
            <a:lstStyle/>
            <a:p>
              <a:endParaRPr lang="zh-TW" altLang="en-US"/>
            </a:p>
          </p:txBody>
        </p:sp>
      </p:grpSp>
      <p:grpSp>
        <p:nvGrpSpPr>
          <p:cNvPr id="6" name="Group 6"/>
          <p:cNvGrpSpPr/>
          <p:nvPr/>
        </p:nvGrpSpPr>
        <p:grpSpPr>
          <a:xfrm>
            <a:off x="5680846" y="2266607"/>
            <a:ext cx="3905593" cy="3905593"/>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53E8BE"/>
            </a:solidFill>
          </p:spPr>
          <p:txBody>
            <a:bodyPr/>
            <a:lstStyle/>
            <a:p>
              <a:endParaRPr lang="zh-TW" altLang="en-US"/>
            </a:p>
          </p:txBody>
        </p:sp>
      </p:grpSp>
      <p:grpSp>
        <p:nvGrpSpPr>
          <p:cNvPr id="8" name="Group 8"/>
          <p:cNvGrpSpPr>
            <a:grpSpLocks noChangeAspect="1"/>
          </p:cNvGrpSpPr>
          <p:nvPr/>
        </p:nvGrpSpPr>
        <p:grpSpPr>
          <a:xfrm>
            <a:off x="9039492" y="1111797"/>
            <a:ext cx="1996483" cy="1996475"/>
            <a:chOff x="0" y="0"/>
            <a:chExt cx="6350000" cy="6349975"/>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11120" r="-38972"/>
              </a:stretch>
            </a:blipFill>
          </p:spPr>
          <p:txBody>
            <a:bodyPr/>
            <a:lstStyle/>
            <a:p>
              <a:endParaRPr lang="zh-TW" altLang="en-US"/>
            </a:p>
          </p:txBody>
        </p:sp>
      </p:grpSp>
      <p:grpSp>
        <p:nvGrpSpPr>
          <p:cNvPr id="10" name="Group 10"/>
          <p:cNvGrpSpPr>
            <a:grpSpLocks noChangeAspect="1"/>
          </p:cNvGrpSpPr>
          <p:nvPr/>
        </p:nvGrpSpPr>
        <p:grpSpPr>
          <a:xfrm>
            <a:off x="6106843" y="2692611"/>
            <a:ext cx="3053600" cy="3053587"/>
            <a:chOff x="0" y="0"/>
            <a:chExt cx="6350000" cy="6349975"/>
          </a:xfrm>
        </p:grpSpPr>
        <p:sp>
          <p:nvSpPr>
            <p:cNvPr id="11" name="Freeform 1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5046" r="-25046"/>
              </a:stretch>
            </a:blipFill>
          </p:spPr>
          <p:txBody>
            <a:bodyPr/>
            <a:lstStyle/>
            <a:p>
              <a:endParaRPr lang="zh-TW" altLang="en-US"/>
            </a:p>
          </p:txBody>
        </p:sp>
      </p:grpSp>
      <p:grpSp>
        <p:nvGrpSpPr>
          <p:cNvPr id="12" name="Group 12"/>
          <p:cNvGrpSpPr>
            <a:grpSpLocks noChangeAspect="1"/>
          </p:cNvGrpSpPr>
          <p:nvPr/>
        </p:nvGrpSpPr>
        <p:grpSpPr>
          <a:xfrm>
            <a:off x="7627206" y="3534268"/>
            <a:ext cx="4647632" cy="3613152"/>
            <a:chOff x="0" y="0"/>
            <a:chExt cx="6355080" cy="6355080"/>
          </a:xfrm>
        </p:grpSpPr>
        <p:sp>
          <p:nvSpPr>
            <p:cNvPr id="13" name="Freeform 13"/>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53E8BE"/>
            </a:solidFill>
          </p:spPr>
          <p:txBody>
            <a:bodyPr/>
            <a:lstStyle/>
            <a:p>
              <a:endParaRPr lang="zh-TW" altLang="en-US"/>
            </a:p>
          </p:txBody>
        </p:sp>
      </p:grpSp>
      <p:grpSp>
        <p:nvGrpSpPr>
          <p:cNvPr id="14" name="Group 14"/>
          <p:cNvGrpSpPr>
            <a:grpSpLocks noChangeAspect="1"/>
          </p:cNvGrpSpPr>
          <p:nvPr/>
        </p:nvGrpSpPr>
        <p:grpSpPr>
          <a:xfrm>
            <a:off x="9030631" y="3877263"/>
            <a:ext cx="3718744" cy="3718744"/>
            <a:chOff x="0" y="0"/>
            <a:chExt cx="1708150" cy="1708150"/>
          </a:xfrm>
        </p:grpSpPr>
        <p:sp>
          <p:nvSpPr>
            <p:cNvPr id="15" name="Freeform 15"/>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FFD230"/>
            </a:solidFill>
          </p:spPr>
          <p:txBody>
            <a:bodyPr/>
            <a:lstStyle/>
            <a:p>
              <a:endParaRPr lang="zh-TW" altLang="en-US"/>
            </a:p>
          </p:txBody>
        </p:sp>
      </p:grpSp>
      <p:sp>
        <p:nvSpPr>
          <p:cNvPr id="17" name="AutoShape 17"/>
          <p:cNvSpPr/>
          <p:nvPr/>
        </p:nvSpPr>
        <p:spPr>
          <a:xfrm>
            <a:off x="676343" y="5973233"/>
            <a:ext cx="2164080" cy="0"/>
          </a:xfrm>
          <a:prstGeom prst="line">
            <a:avLst/>
          </a:prstGeom>
          <a:ln w="66675" cap="flat">
            <a:solidFill>
              <a:srgbClr val="FD6D61"/>
            </a:solidFill>
            <a:prstDash val="solid"/>
            <a:headEnd type="none" w="sm" len="sm"/>
            <a:tailEnd type="none" w="sm" len="sm"/>
          </a:ln>
        </p:spPr>
        <p:txBody>
          <a:bodyPr/>
          <a:lstStyle/>
          <a:p>
            <a:endParaRPr lang="zh-TW" altLang="en-US"/>
          </a:p>
        </p:txBody>
      </p:sp>
      <p:sp>
        <p:nvSpPr>
          <p:cNvPr id="23" name="TextBox 23"/>
          <p:cNvSpPr txBox="1"/>
          <p:nvPr/>
        </p:nvSpPr>
        <p:spPr>
          <a:xfrm>
            <a:off x="472802" y="1606736"/>
            <a:ext cx="6211622" cy="2825453"/>
          </a:xfrm>
          <a:prstGeom prst="rect">
            <a:avLst/>
          </a:prstGeom>
        </p:spPr>
        <p:txBody>
          <a:bodyPr lIns="0" tIns="0" rIns="0" bIns="0" rtlCol="0" anchor="t">
            <a:spAutoFit/>
          </a:bodyPr>
          <a:lstStyle/>
          <a:p>
            <a:pPr>
              <a:lnSpc>
                <a:spcPts val="7466"/>
              </a:lnSpc>
            </a:pPr>
            <a:r>
              <a:rPr lang="en-US" sz="5333" b="1" spc="181" dirty="0" err="1">
                <a:solidFill>
                  <a:srgbClr val="333333"/>
                </a:solidFill>
                <a:latin typeface="微軟正黑體" panose="020B0604030504040204" pitchFamily="34" charset="-120"/>
                <a:ea typeface="微軟正黑體" panose="020B0604030504040204" pitchFamily="34" charset="-120"/>
              </a:rPr>
              <a:t>您不可不知道的事</a:t>
            </a:r>
            <a:endParaRPr lang="en-US" sz="5333" b="1" spc="181" dirty="0">
              <a:solidFill>
                <a:srgbClr val="333333"/>
              </a:solidFill>
              <a:latin typeface="微軟正黑體" panose="020B0604030504040204" pitchFamily="34" charset="-120"/>
              <a:ea typeface="微軟正黑體" panose="020B0604030504040204" pitchFamily="34" charset="-120"/>
            </a:endParaRPr>
          </a:p>
          <a:p>
            <a:pPr>
              <a:lnSpc>
                <a:spcPts val="7466"/>
              </a:lnSpc>
            </a:pPr>
            <a:r>
              <a:rPr lang="en-US" sz="5333" b="1" spc="181" dirty="0">
                <a:solidFill>
                  <a:srgbClr val="333333"/>
                </a:solidFill>
                <a:latin typeface="微軟正黑體" panose="020B0604030504040204" pitchFamily="34" charset="-120"/>
                <a:ea typeface="微軟正黑體" panose="020B0604030504040204" pitchFamily="34" charset="-120"/>
              </a:rPr>
              <a:t>11</a:t>
            </a:r>
            <a:r>
              <a:rPr lang="en-US" altLang="zh-TW" sz="5333" b="1" spc="181" dirty="0">
                <a:solidFill>
                  <a:srgbClr val="333333"/>
                </a:solidFill>
                <a:latin typeface="微軟正黑體" panose="020B0604030504040204" pitchFamily="34" charset="-120"/>
                <a:ea typeface="微軟正黑體" panose="020B0604030504040204" pitchFamily="34" charset="-120"/>
              </a:rPr>
              <a:t>5</a:t>
            </a:r>
            <a:r>
              <a:rPr lang="zh-TW" altLang="en-US" sz="5333" b="1" spc="181" dirty="0">
                <a:solidFill>
                  <a:srgbClr val="333333"/>
                </a:solidFill>
                <a:latin typeface="微軟正黑體" panose="020B0604030504040204" pitchFamily="34" charset="-120"/>
                <a:ea typeface="微軟正黑體" panose="020B0604030504040204" pitchFamily="34" charset="-120"/>
              </a:rPr>
              <a:t>學年度</a:t>
            </a:r>
            <a:r>
              <a:rPr lang="en-US" sz="5333" b="1" spc="181" dirty="0" err="1">
                <a:solidFill>
                  <a:srgbClr val="333333"/>
                </a:solidFill>
                <a:latin typeface="微軟正黑體" panose="020B0604030504040204" pitchFamily="34" charset="-120"/>
                <a:ea typeface="微軟正黑體" panose="020B0604030504040204" pitchFamily="34" charset="-120"/>
              </a:rPr>
              <a:t>大學考招</a:t>
            </a:r>
            <a:endParaRPr lang="en-US" sz="5333" b="1" spc="181" dirty="0">
              <a:solidFill>
                <a:srgbClr val="333333"/>
              </a:solidFill>
              <a:latin typeface="微軟正黑體" panose="020B0604030504040204" pitchFamily="34" charset="-120"/>
              <a:ea typeface="微軟正黑體" panose="020B0604030504040204" pitchFamily="34" charset="-120"/>
            </a:endParaRPr>
          </a:p>
          <a:p>
            <a:pPr>
              <a:lnSpc>
                <a:spcPts val="7466"/>
              </a:lnSpc>
            </a:pPr>
            <a:endParaRPr lang="en-US" sz="5333" spc="181" dirty="0">
              <a:solidFill>
                <a:srgbClr val="333333"/>
              </a:solidFill>
              <a:latin typeface="Open Sauce Heavy"/>
              <a:ea typeface="Open Sauce Heavy"/>
            </a:endParaRPr>
          </a:p>
        </p:txBody>
      </p:sp>
      <p:sp>
        <p:nvSpPr>
          <p:cNvPr id="24" name="TextBox 24"/>
          <p:cNvSpPr txBox="1"/>
          <p:nvPr/>
        </p:nvSpPr>
        <p:spPr>
          <a:xfrm>
            <a:off x="685800" y="4932103"/>
            <a:ext cx="4309246" cy="867545"/>
          </a:xfrm>
          <a:prstGeom prst="rect">
            <a:avLst/>
          </a:prstGeom>
        </p:spPr>
        <p:txBody>
          <a:bodyPr lIns="0" tIns="0" rIns="0" bIns="0" rtlCol="0" anchor="t">
            <a:spAutoFit/>
          </a:bodyPr>
          <a:lstStyle/>
          <a:p>
            <a:pPr>
              <a:lnSpc>
                <a:spcPts val="2333"/>
              </a:lnSpc>
            </a:pPr>
            <a:r>
              <a:rPr lang="en-US" sz="1666" b="1" spc="105" dirty="0">
                <a:solidFill>
                  <a:srgbClr val="333333"/>
                </a:solidFill>
                <a:latin typeface="微軟正黑體" panose="020B0604030504040204" pitchFamily="34" charset="-120"/>
                <a:ea typeface="微軟正黑體" panose="020B0604030504040204" pitchFamily="34" charset="-120"/>
              </a:rPr>
              <a:t>新北市12年國</a:t>
            </a:r>
            <a:r>
              <a:rPr lang="zh-TW" altLang="en-US" sz="1666" b="1" spc="105" dirty="0">
                <a:solidFill>
                  <a:srgbClr val="333333"/>
                </a:solidFill>
                <a:latin typeface="微軟正黑體" panose="020B0604030504040204" pitchFamily="34" charset="-120"/>
                <a:ea typeface="微軟正黑體" panose="020B0604030504040204" pitchFamily="34" charset="-120"/>
              </a:rPr>
              <a:t>民基本教育</a:t>
            </a:r>
            <a:r>
              <a:rPr lang="en-US" sz="1666" b="1" spc="105" dirty="0" err="1">
                <a:solidFill>
                  <a:srgbClr val="333333"/>
                </a:solidFill>
                <a:latin typeface="微軟正黑體" panose="020B0604030504040204" pitchFamily="34" charset="-120"/>
                <a:ea typeface="微軟正黑體" panose="020B0604030504040204" pitchFamily="34" charset="-120"/>
              </a:rPr>
              <a:t>宣導團</a:t>
            </a:r>
            <a:endParaRPr lang="en-US" sz="1666" b="1" spc="105" dirty="0">
              <a:solidFill>
                <a:srgbClr val="333333"/>
              </a:solidFill>
              <a:latin typeface="微軟正黑體" panose="020B0604030504040204" pitchFamily="34" charset="-120"/>
              <a:ea typeface="微軟正黑體" panose="020B0604030504040204" pitchFamily="34" charset="-120"/>
            </a:endParaRPr>
          </a:p>
          <a:p>
            <a:pPr>
              <a:lnSpc>
                <a:spcPts val="2333"/>
              </a:lnSpc>
            </a:pPr>
            <a:r>
              <a:rPr lang="en-US" sz="1666" b="1" spc="105" dirty="0">
                <a:solidFill>
                  <a:srgbClr val="333333"/>
                </a:solidFill>
                <a:latin typeface="微軟正黑體" panose="020B0604030504040204" pitchFamily="34" charset="-120"/>
                <a:ea typeface="微軟正黑體" panose="020B0604030504040204" pitchFamily="34" charset="-120"/>
              </a:rPr>
              <a:t>11</a:t>
            </a:r>
            <a:r>
              <a:rPr lang="en-US" altLang="zh-TW" sz="1666" b="1" spc="105" dirty="0">
                <a:solidFill>
                  <a:srgbClr val="333333"/>
                </a:solidFill>
                <a:latin typeface="微軟正黑體" panose="020B0604030504040204" pitchFamily="34" charset="-120"/>
                <a:ea typeface="微軟正黑體" panose="020B0604030504040204" pitchFamily="34" charset="-120"/>
              </a:rPr>
              <a:t>4</a:t>
            </a:r>
            <a:r>
              <a:rPr lang="en-US" sz="1666" b="1" spc="105" dirty="0">
                <a:solidFill>
                  <a:srgbClr val="333333"/>
                </a:solidFill>
                <a:latin typeface="微軟正黑體" panose="020B0604030504040204" pitchFamily="34" charset="-120"/>
                <a:ea typeface="微軟正黑體" panose="020B0604030504040204" pitchFamily="34" charset="-120"/>
              </a:rPr>
              <a:t>年11-12月</a:t>
            </a:r>
          </a:p>
          <a:p>
            <a:pPr>
              <a:lnSpc>
                <a:spcPts val="2333"/>
              </a:lnSpc>
            </a:pPr>
            <a:endParaRPr lang="en-US" sz="1666" spc="105" dirty="0">
              <a:solidFill>
                <a:srgbClr val="333333"/>
              </a:solidFill>
              <a:latin typeface="Montserrat Semi-Bold"/>
              <a:ea typeface="Montserrat Semi-Bold"/>
            </a:endParaRPr>
          </a:p>
        </p:txBody>
      </p:sp>
      <p:sp>
        <p:nvSpPr>
          <p:cNvPr id="25" name="TextBox 25"/>
          <p:cNvSpPr txBox="1"/>
          <p:nvPr/>
        </p:nvSpPr>
        <p:spPr>
          <a:xfrm>
            <a:off x="829268" y="802544"/>
            <a:ext cx="1288129" cy="269304"/>
          </a:xfrm>
          <a:prstGeom prst="rect">
            <a:avLst/>
          </a:prstGeom>
        </p:spPr>
        <p:txBody>
          <a:bodyPr lIns="0" tIns="0" rIns="0" bIns="0" rtlCol="0" anchor="t">
            <a:spAutoFit/>
          </a:bodyPr>
          <a:lstStyle/>
          <a:p>
            <a:pPr algn="ctr">
              <a:lnSpc>
                <a:spcPts val="2053"/>
              </a:lnSpc>
            </a:pPr>
            <a:r>
              <a:rPr lang="en-US" sz="2000" b="1" dirty="0">
                <a:solidFill>
                  <a:srgbClr val="FFFFFF"/>
                </a:solidFill>
                <a:latin typeface="微軟正黑體" panose="020B0604030504040204" pitchFamily="34" charset="-120"/>
                <a:ea typeface="微軟正黑體" panose="020B0604030504040204" pitchFamily="34" charset="-120"/>
              </a:rPr>
              <a:t>11</a:t>
            </a:r>
            <a:r>
              <a:rPr lang="en-US" altLang="zh-TW" sz="2000" b="1" dirty="0">
                <a:solidFill>
                  <a:srgbClr val="FFFFFF"/>
                </a:solidFill>
                <a:latin typeface="微軟正黑體" panose="020B0604030504040204" pitchFamily="34" charset="-120"/>
                <a:ea typeface="微軟正黑體" panose="020B0604030504040204" pitchFamily="34" charset="-120"/>
              </a:rPr>
              <a:t>4</a:t>
            </a:r>
            <a:r>
              <a:rPr lang="zh-TW" altLang="en-US" sz="2000" b="1" dirty="0">
                <a:solidFill>
                  <a:srgbClr val="FFFFFF"/>
                </a:solidFill>
                <a:latin typeface="微軟正黑體" panose="020B0604030504040204" pitchFamily="34" charset="-120"/>
                <a:ea typeface="微軟正黑體" panose="020B0604030504040204" pitchFamily="34" charset="-120"/>
              </a:rPr>
              <a:t>學年度</a:t>
            </a:r>
            <a:endParaRPr lang="en-US" sz="2000" b="1" dirty="0">
              <a:solidFill>
                <a:srgbClr val="FFFFFF"/>
              </a:solidFill>
              <a:latin typeface="微軟正黑體" panose="020B0604030504040204" pitchFamily="34" charset="-120"/>
              <a:ea typeface="微軟正黑體" panose="020B0604030504040204" pitchFamily="34"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85572" y="298602"/>
            <a:ext cx="11499342" cy="6363462"/>
            <a:chOff x="385572" y="290213"/>
            <a:chExt cx="11499342" cy="6363462"/>
          </a:xfrm>
        </p:grpSpPr>
        <p:pic>
          <p:nvPicPr>
            <p:cNvPr id="3" name="object 3"/>
            <p:cNvPicPr/>
            <p:nvPr/>
          </p:nvPicPr>
          <p:blipFill>
            <a:blip r:embed="rId2" cstate="print"/>
            <a:stretch>
              <a:fillRect/>
            </a:stretch>
          </p:blipFill>
          <p:spPr>
            <a:xfrm>
              <a:off x="408432" y="290213"/>
              <a:ext cx="11476482" cy="6363462"/>
            </a:xfrm>
            <a:prstGeom prst="rect">
              <a:avLst/>
            </a:prstGeom>
          </p:spPr>
        </p:pic>
        <p:sp>
          <p:nvSpPr>
            <p:cNvPr id="4" name="object 4"/>
            <p:cNvSpPr/>
            <p:nvPr/>
          </p:nvSpPr>
          <p:spPr>
            <a:xfrm>
              <a:off x="385572" y="1199387"/>
              <a:ext cx="3878579" cy="105410"/>
            </a:xfrm>
            <a:custGeom>
              <a:avLst/>
              <a:gdLst/>
              <a:ahLst/>
              <a:cxnLst/>
              <a:rect l="l" t="t" r="r" b="b"/>
              <a:pathLst>
                <a:path w="3878579" h="105409">
                  <a:moveTo>
                    <a:pt x="3878579" y="0"/>
                  </a:moveTo>
                  <a:lnTo>
                    <a:pt x="0" y="0"/>
                  </a:lnTo>
                  <a:lnTo>
                    <a:pt x="0" y="105155"/>
                  </a:lnTo>
                  <a:lnTo>
                    <a:pt x="3878579" y="105155"/>
                  </a:lnTo>
                  <a:lnTo>
                    <a:pt x="3878579" y="0"/>
                  </a:lnTo>
                  <a:close/>
                </a:path>
              </a:pathLst>
            </a:custGeom>
            <a:solidFill>
              <a:srgbClr val="6EBBB4"/>
            </a:solidFill>
          </p:spPr>
          <p:txBody>
            <a:bodyPr wrap="square" lIns="0" tIns="0" rIns="0" bIns="0" rtlCol="0"/>
            <a:lstStyle/>
            <a:p>
              <a:endParaRPr/>
            </a:p>
          </p:txBody>
        </p:sp>
        <p:sp>
          <p:nvSpPr>
            <p:cNvPr id="5" name="object 5"/>
            <p:cNvSpPr/>
            <p:nvPr/>
          </p:nvSpPr>
          <p:spPr>
            <a:xfrm>
              <a:off x="385572" y="1199387"/>
              <a:ext cx="3878579" cy="105410"/>
            </a:xfrm>
            <a:custGeom>
              <a:avLst/>
              <a:gdLst/>
              <a:ahLst/>
              <a:cxnLst/>
              <a:rect l="l" t="t" r="r" b="b"/>
              <a:pathLst>
                <a:path w="3878579" h="105409">
                  <a:moveTo>
                    <a:pt x="0" y="105155"/>
                  </a:moveTo>
                  <a:lnTo>
                    <a:pt x="3878579" y="105155"/>
                  </a:lnTo>
                  <a:lnTo>
                    <a:pt x="3878579" y="0"/>
                  </a:lnTo>
                  <a:lnTo>
                    <a:pt x="0" y="0"/>
                  </a:lnTo>
                  <a:lnTo>
                    <a:pt x="0" y="105155"/>
                  </a:lnTo>
                  <a:close/>
                </a:path>
              </a:pathLst>
            </a:custGeom>
            <a:ln w="12700">
              <a:solidFill>
                <a:srgbClr val="6EBBB4"/>
              </a:solidFill>
            </a:ln>
          </p:spPr>
          <p:txBody>
            <a:bodyPr wrap="square" lIns="0" tIns="0" rIns="0" bIns="0" rtlCol="0"/>
            <a:lstStyle/>
            <a:p>
              <a:endParaRPr/>
            </a:p>
          </p:txBody>
        </p:sp>
      </p:grpSp>
      <p:sp>
        <p:nvSpPr>
          <p:cNvPr id="6" name="object 6"/>
          <p:cNvSpPr txBox="1">
            <a:spLocks noGrp="1"/>
          </p:cNvSpPr>
          <p:nvPr>
            <p:ph type="title"/>
          </p:nvPr>
        </p:nvSpPr>
        <p:spPr>
          <a:xfrm>
            <a:off x="982776" y="554788"/>
            <a:ext cx="8713470" cy="566822"/>
          </a:xfrm>
          <a:prstGeom prst="rect">
            <a:avLst/>
          </a:prstGeom>
        </p:spPr>
        <p:txBody>
          <a:bodyPr vert="horz" wrap="square" lIns="0" tIns="12700" rIns="0" bIns="0" rtlCol="0">
            <a:spAutoFit/>
          </a:bodyPr>
          <a:lstStyle/>
          <a:p>
            <a:pPr marL="12700">
              <a:lnSpc>
                <a:spcPct val="100000"/>
              </a:lnSpc>
              <a:spcBef>
                <a:spcPts val="100"/>
              </a:spcBef>
            </a:pPr>
            <a:r>
              <a:rPr sz="3600" b="1" dirty="0" err="1">
                <a:solidFill>
                  <a:srgbClr val="000000"/>
                </a:solidFill>
                <a:latin typeface="Microsoft YaHei UI" panose="020B0503020204020204" pitchFamily="34" charset="-122"/>
                <a:ea typeface="Microsoft YaHei UI" panose="020B0503020204020204" pitchFamily="34" charset="-122"/>
              </a:rPr>
              <a:t>相關資訊可上招聯會網站</a:t>
            </a:r>
            <a:r>
              <a:rPr sz="3600" b="1" dirty="0">
                <a:solidFill>
                  <a:srgbClr val="000000"/>
                </a:solidFill>
                <a:latin typeface="Microsoft YaHei UI" panose="020B0503020204020204" pitchFamily="34" charset="-122"/>
                <a:ea typeface="Microsoft YaHei UI" panose="020B0503020204020204" pitchFamily="34" charset="-122"/>
              </a:rPr>
              <a:t>【</a:t>
            </a:r>
            <a:r>
              <a:rPr lang="zh-TW" altLang="en-US" sz="3600" b="1" dirty="0">
                <a:solidFill>
                  <a:srgbClr val="000000"/>
                </a:solidFill>
                <a:latin typeface="Microsoft YaHei UI" panose="020B0503020204020204" pitchFamily="34" charset="-122"/>
                <a:ea typeface="Microsoft YaHei UI" panose="020B0503020204020204" pitchFamily="34" charset="-122"/>
              </a:rPr>
              <a:t>各專區</a:t>
            </a:r>
            <a:r>
              <a:rPr sz="3600" b="1" dirty="0">
                <a:solidFill>
                  <a:srgbClr val="000000"/>
                </a:solidFill>
                <a:latin typeface="Microsoft YaHei UI" panose="020B0503020204020204" pitchFamily="34" charset="-122"/>
                <a:ea typeface="Microsoft YaHei UI" panose="020B0503020204020204" pitchFamily="34" charset="-122"/>
              </a:rPr>
              <a:t>】查詢</a:t>
            </a:r>
            <a:endParaRPr sz="3600" b="1" dirty="0">
              <a:latin typeface="Microsoft YaHei UI" panose="020B0503020204020204" pitchFamily="34" charset="-122"/>
              <a:ea typeface="Microsoft YaHei UI" panose="020B0503020204020204" pitchFamily="34" charset="-122"/>
            </a:endParaRPr>
          </a:p>
        </p:txBody>
      </p:sp>
      <p:sp>
        <p:nvSpPr>
          <p:cNvPr id="7" name="object 7"/>
          <p:cNvSpPr txBox="1"/>
          <p:nvPr/>
        </p:nvSpPr>
        <p:spPr>
          <a:xfrm>
            <a:off x="791667" y="1463421"/>
            <a:ext cx="3862704" cy="452120"/>
          </a:xfrm>
          <a:prstGeom prst="rect">
            <a:avLst/>
          </a:prstGeom>
        </p:spPr>
        <p:txBody>
          <a:bodyPr vert="horz" wrap="square" lIns="0" tIns="12065" rIns="0" bIns="0" rtlCol="0">
            <a:spAutoFit/>
          </a:bodyPr>
          <a:lstStyle/>
          <a:p>
            <a:pPr marL="259715" indent="-247650">
              <a:lnSpc>
                <a:spcPct val="100000"/>
              </a:lnSpc>
              <a:spcBef>
                <a:spcPts val="95"/>
              </a:spcBef>
              <a:buClr>
                <a:srgbClr val="6EBBB4"/>
              </a:buClr>
              <a:buSzPct val="96153"/>
              <a:buFont typeface="Wingdings"/>
              <a:buChar char=""/>
              <a:tabLst>
                <a:tab pos="260350" algn="l"/>
              </a:tabLst>
            </a:pPr>
            <a:r>
              <a:rPr sz="2600" dirty="0">
                <a:latin typeface="Microsoft JhengHei"/>
                <a:cs typeface="Microsoft JhengHei"/>
              </a:rPr>
              <a:t>網址：</a:t>
            </a:r>
            <a:r>
              <a:rPr sz="2800" b="1" u="heavy" spc="-35" dirty="0">
                <a:solidFill>
                  <a:srgbClr val="0462C1"/>
                </a:solidFill>
                <a:uFill>
                  <a:solidFill>
                    <a:srgbClr val="0462C1"/>
                  </a:solidFill>
                </a:uFill>
                <a:latin typeface="Times New Roman"/>
                <a:cs typeface="Times New Roman"/>
                <a:hlinkClick r:id="rId3"/>
              </a:rPr>
              <a:t>w</a:t>
            </a:r>
            <a:r>
              <a:rPr sz="2800" b="1" u="heavy" spc="-20" dirty="0">
                <a:solidFill>
                  <a:srgbClr val="0462C1"/>
                </a:solidFill>
                <a:uFill>
                  <a:solidFill>
                    <a:srgbClr val="0462C1"/>
                  </a:solidFill>
                </a:uFill>
                <a:latin typeface="Times New Roman"/>
                <a:cs typeface="Times New Roman"/>
                <a:hlinkClick r:id="rId3"/>
              </a:rPr>
              <a:t>ww</a:t>
            </a:r>
            <a:r>
              <a:rPr sz="2600" b="1" u="heavy" spc="-5" dirty="0">
                <a:solidFill>
                  <a:srgbClr val="0462C1"/>
                </a:solidFill>
                <a:uFill>
                  <a:solidFill>
                    <a:srgbClr val="0462C1"/>
                  </a:solidFill>
                </a:uFill>
                <a:latin typeface="Times New Roman"/>
                <a:cs typeface="Times New Roman"/>
                <a:hlinkClick r:id="rId3"/>
              </a:rPr>
              <a:t>.</a:t>
            </a:r>
            <a:r>
              <a:rPr sz="2600" b="1" u="heavy" dirty="0">
                <a:solidFill>
                  <a:srgbClr val="0462C1"/>
                </a:solidFill>
                <a:uFill>
                  <a:solidFill>
                    <a:srgbClr val="0462C1"/>
                  </a:solidFill>
                </a:uFill>
                <a:latin typeface="Times New Roman"/>
                <a:cs typeface="Times New Roman"/>
                <a:hlinkClick r:id="rId3"/>
              </a:rPr>
              <a:t>jbc</a:t>
            </a:r>
            <a:r>
              <a:rPr sz="2600" b="1" u="heavy" spc="-55" dirty="0">
                <a:solidFill>
                  <a:srgbClr val="0462C1"/>
                </a:solidFill>
                <a:uFill>
                  <a:solidFill>
                    <a:srgbClr val="0462C1"/>
                  </a:solidFill>
                </a:uFill>
                <a:latin typeface="Times New Roman"/>
                <a:cs typeface="Times New Roman"/>
                <a:hlinkClick r:id="rId3"/>
              </a:rPr>
              <a:t>r</a:t>
            </a:r>
            <a:r>
              <a:rPr sz="2600" b="1" u="heavy" spc="-5" dirty="0">
                <a:solidFill>
                  <a:srgbClr val="0462C1"/>
                </a:solidFill>
                <a:uFill>
                  <a:solidFill>
                    <a:srgbClr val="0462C1"/>
                  </a:solidFill>
                </a:uFill>
                <a:latin typeface="Times New Roman"/>
                <a:cs typeface="Times New Roman"/>
                <a:hlinkClick r:id="rId3"/>
              </a:rPr>
              <a:t>c.</a:t>
            </a:r>
            <a:r>
              <a:rPr sz="2600" b="1" u="heavy" dirty="0">
                <a:solidFill>
                  <a:srgbClr val="0462C1"/>
                </a:solidFill>
                <a:uFill>
                  <a:solidFill>
                    <a:srgbClr val="0462C1"/>
                  </a:solidFill>
                </a:uFill>
                <a:latin typeface="Times New Roman"/>
                <a:cs typeface="Times New Roman"/>
                <a:hlinkClick r:id="rId3"/>
              </a:rPr>
              <a:t>edu</a:t>
            </a:r>
            <a:r>
              <a:rPr sz="2600" b="1" u="heavy" spc="-5" dirty="0">
                <a:solidFill>
                  <a:srgbClr val="0462C1"/>
                </a:solidFill>
                <a:uFill>
                  <a:solidFill>
                    <a:srgbClr val="0462C1"/>
                  </a:solidFill>
                </a:uFill>
                <a:latin typeface="Times New Roman"/>
                <a:cs typeface="Times New Roman"/>
                <a:hlinkClick r:id="rId3"/>
              </a:rPr>
              <a:t>.tw</a:t>
            </a:r>
            <a:endParaRPr sz="2600" dirty="0">
              <a:latin typeface="Times New Roman"/>
              <a:cs typeface="Times New Roman"/>
            </a:endParaRPr>
          </a:p>
        </p:txBody>
      </p:sp>
      <p:pic>
        <p:nvPicPr>
          <p:cNvPr id="11" name="object 11"/>
          <p:cNvPicPr/>
          <p:nvPr/>
        </p:nvPicPr>
        <p:blipFill>
          <a:blip r:embed="rId4" cstate="print"/>
          <a:stretch>
            <a:fillRect/>
          </a:stretch>
        </p:blipFill>
        <p:spPr>
          <a:xfrm>
            <a:off x="9982200" y="627887"/>
            <a:ext cx="1176527" cy="1176527"/>
          </a:xfrm>
          <a:prstGeom prst="rect">
            <a:avLst/>
          </a:prstGeom>
        </p:spPr>
      </p:pic>
      <p:sp>
        <p:nvSpPr>
          <p:cNvPr id="12" name="object 12"/>
          <p:cNvSpPr txBox="1">
            <a:spLocks noGrp="1"/>
          </p:cNvSpPr>
          <p:nvPr>
            <p:ph type="sldNum" sz="quarter" idx="7"/>
          </p:nvPr>
        </p:nvSpPr>
        <p:spPr>
          <a:xfrm>
            <a:off x="11725402" y="6404561"/>
            <a:ext cx="295909" cy="260984"/>
          </a:xfrm>
          <a:prstGeom prst="rect">
            <a:avLst/>
          </a:prstGeom>
        </p:spPr>
        <p:txBody>
          <a:bodyPr vert="horz" wrap="square" lIns="0" tIns="0" rIns="0" bIns="0" rtlCol="0">
            <a:spAutoFit/>
          </a:bodyPr>
          <a:lstStyle>
            <a:defPPr>
              <a:defRPr lang="zh-TW"/>
            </a:defPPr>
            <a:lvl1pPr marL="0" algn="l" defTabSz="914400" rtl="0" eaLnBrk="1" latinLnBrk="0" hangingPunct="1">
              <a:defRPr sz="1400" b="1" i="0" kern="1200">
                <a:solidFill>
                  <a:srgbClr val="888888"/>
                </a:solidFill>
                <a:latin typeface="Microsoft YaHei"/>
                <a:ea typeface="+mn-ea"/>
                <a:cs typeface="Microsoft YaHe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ct val="100000"/>
              </a:lnSpc>
              <a:spcBef>
                <a:spcPts val="185"/>
              </a:spcBef>
            </a:pPr>
            <a:fld id="{81D60167-4931-47E6-BA6A-407CBD079E47}" type="slidenum">
              <a:rPr lang="en-US" altLang="zh-TW" smtClean="0"/>
              <a:pPr marL="38100">
                <a:lnSpc>
                  <a:spcPct val="100000"/>
                </a:lnSpc>
                <a:spcBef>
                  <a:spcPts val="185"/>
                </a:spcBef>
              </a:pPr>
              <a:t>10</a:t>
            </a:fld>
            <a:endParaRPr dirty="0"/>
          </a:p>
        </p:txBody>
      </p:sp>
      <p:pic>
        <p:nvPicPr>
          <p:cNvPr id="14" name="圖片 13">
            <a:extLst>
              <a:ext uri="{FF2B5EF4-FFF2-40B4-BE49-F238E27FC236}">
                <a16:creationId xmlns:a16="http://schemas.microsoft.com/office/drawing/2014/main" id="{1A362D48-2C67-4A7F-9E50-3F4F051D70BE}"/>
              </a:ext>
            </a:extLst>
          </p:cNvPr>
          <p:cNvPicPr>
            <a:picLocks noChangeAspect="1"/>
          </p:cNvPicPr>
          <p:nvPr/>
        </p:nvPicPr>
        <p:blipFill>
          <a:blip r:embed="rId5"/>
          <a:stretch>
            <a:fillRect/>
          </a:stretch>
        </p:blipFill>
        <p:spPr>
          <a:xfrm>
            <a:off x="1151467" y="2185493"/>
            <a:ext cx="8475134" cy="421858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191577" y="0"/>
            <a:ext cx="5684520" cy="5093335"/>
          </a:xfrm>
          <a:custGeom>
            <a:avLst/>
            <a:gdLst/>
            <a:ahLst/>
            <a:cxnLst/>
            <a:rect l="l" t="t" r="r" b="b"/>
            <a:pathLst>
              <a:path w="5684520" h="5093335">
                <a:moveTo>
                  <a:pt x="4310839" y="0"/>
                </a:moveTo>
                <a:lnTo>
                  <a:pt x="1373624" y="0"/>
                </a:lnTo>
                <a:lnTo>
                  <a:pt x="1338140" y="20952"/>
                </a:lnTo>
                <a:lnTo>
                  <a:pt x="1296391" y="46578"/>
                </a:lnTo>
                <a:lnTo>
                  <a:pt x="1255080" y="72923"/>
                </a:lnTo>
                <a:lnTo>
                  <a:pt x="1214215" y="99982"/>
                </a:lnTo>
                <a:lnTo>
                  <a:pt x="1173809" y="127751"/>
                </a:lnTo>
                <a:lnTo>
                  <a:pt x="1133871" y="156226"/>
                </a:lnTo>
                <a:lnTo>
                  <a:pt x="1094411" y="185403"/>
                </a:lnTo>
                <a:lnTo>
                  <a:pt x="1055442" y="215278"/>
                </a:lnTo>
                <a:lnTo>
                  <a:pt x="1016972" y="245846"/>
                </a:lnTo>
                <a:lnTo>
                  <a:pt x="979012" y="277103"/>
                </a:lnTo>
                <a:lnTo>
                  <a:pt x="941573" y="309045"/>
                </a:lnTo>
                <a:lnTo>
                  <a:pt x="904665" y="341668"/>
                </a:lnTo>
                <a:lnTo>
                  <a:pt x="868299" y="374967"/>
                </a:lnTo>
                <a:lnTo>
                  <a:pt x="832485" y="408939"/>
                </a:lnTo>
                <a:lnTo>
                  <a:pt x="796505" y="444309"/>
                </a:lnTo>
                <a:lnTo>
                  <a:pt x="761254" y="480235"/>
                </a:lnTo>
                <a:lnTo>
                  <a:pt x="726736" y="516708"/>
                </a:lnTo>
                <a:lnTo>
                  <a:pt x="692956" y="553717"/>
                </a:lnTo>
                <a:lnTo>
                  <a:pt x="659918" y="591251"/>
                </a:lnTo>
                <a:lnTo>
                  <a:pt x="627627" y="629300"/>
                </a:lnTo>
                <a:lnTo>
                  <a:pt x="596088" y="667851"/>
                </a:lnTo>
                <a:lnTo>
                  <a:pt x="565305" y="706895"/>
                </a:lnTo>
                <a:lnTo>
                  <a:pt x="535284" y="746421"/>
                </a:lnTo>
                <a:lnTo>
                  <a:pt x="506027" y="786418"/>
                </a:lnTo>
                <a:lnTo>
                  <a:pt x="477541" y="826875"/>
                </a:lnTo>
                <a:lnTo>
                  <a:pt x="449830" y="867781"/>
                </a:lnTo>
                <a:lnTo>
                  <a:pt x="422899" y="909125"/>
                </a:lnTo>
                <a:lnTo>
                  <a:pt x="396751" y="950897"/>
                </a:lnTo>
                <a:lnTo>
                  <a:pt x="371393" y="993085"/>
                </a:lnTo>
                <a:lnTo>
                  <a:pt x="346828" y="1035679"/>
                </a:lnTo>
                <a:lnTo>
                  <a:pt x="323061" y="1078669"/>
                </a:lnTo>
                <a:lnTo>
                  <a:pt x="300097" y="1122042"/>
                </a:lnTo>
                <a:lnTo>
                  <a:pt x="277940" y="1165789"/>
                </a:lnTo>
                <a:lnTo>
                  <a:pt x="256595" y="1209899"/>
                </a:lnTo>
                <a:lnTo>
                  <a:pt x="236067" y="1254360"/>
                </a:lnTo>
                <a:lnTo>
                  <a:pt x="216360" y="1299162"/>
                </a:lnTo>
                <a:lnTo>
                  <a:pt x="197479" y="1344294"/>
                </a:lnTo>
                <a:lnTo>
                  <a:pt x="179429" y="1389745"/>
                </a:lnTo>
                <a:lnTo>
                  <a:pt x="162214" y="1435505"/>
                </a:lnTo>
                <a:lnTo>
                  <a:pt x="145839" y="1481562"/>
                </a:lnTo>
                <a:lnTo>
                  <a:pt x="130308" y="1527906"/>
                </a:lnTo>
                <a:lnTo>
                  <a:pt x="115627" y="1574525"/>
                </a:lnTo>
                <a:lnTo>
                  <a:pt x="101799" y="1621410"/>
                </a:lnTo>
                <a:lnTo>
                  <a:pt x="88830" y="1668549"/>
                </a:lnTo>
                <a:lnTo>
                  <a:pt x="76724" y="1715931"/>
                </a:lnTo>
                <a:lnTo>
                  <a:pt x="65485" y="1763546"/>
                </a:lnTo>
                <a:lnTo>
                  <a:pt x="55119" y="1811383"/>
                </a:lnTo>
                <a:lnTo>
                  <a:pt x="45631" y="1859430"/>
                </a:lnTo>
                <a:lnTo>
                  <a:pt x="37023" y="1907677"/>
                </a:lnTo>
                <a:lnTo>
                  <a:pt x="29302" y="1956114"/>
                </a:lnTo>
                <a:lnTo>
                  <a:pt x="22472" y="2004729"/>
                </a:lnTo>
                <a:lnTo>
                  <a:pt x="16538" y="2053512"/>
                </a:lnTo>
                <a:lnTo>
                  <a:pt x="11504" y="2102451"/>
                </a:lnTo>
                <a:lnTo>
                  <a:pt x="7375" y="2151536"/>
                </a:lnTo>
                <a:lnTo>
                  <a:pt x="4155" y="2200756"/>
                </a:lnTo>
                <a:lnTo>
                  <a:pt x="1850" y="2250100"/>
                </a:lnTo>
                <a:lnTo>
                  <a:pt x="463" y="2299558"/>
                </a:lnTo>
                <a:lnTo>
                  <a:pt x="0" y="2349119"/>
                </a:lnTo>
                <a:lnTo>
                  <a:pt x="463" y="2398696"/>
                </a:lnTo>
                <a:lnTo>
                  <a:pt x="1850" y="2448169"/>
                </a:lnTo>
                <a:lnTo>
                  <a:pt x="4155" y="2497528"/>
                </a:lnTo>
                <a:lnTo>
                  <a:pt x="7375" y="2546761"/>
                </a:lnTo>
                <a:lnTo>
                  <a:pt x="11504" y="2595859"/>
                </a:lnTo>
                <a:lnTo>
                  <a:pt x="16538" y="2644810"/>
                </a:lnTo>
                <a:lnTo>
                  <a:pt x="22472" y="2693603"/>
                </a:lnTo>
                <a:lnTo>
                  <a:pt x="29302" y="2742227"/>
                </a:lnTo>
                <a:lnTo>
                  <a:pt x="37023" y="2790673"/>
                </a:lnTo>
                <a:lnTo>
                  <a:pt x="45631" y="2838929"/>
                </a:lnTo>
                <a:lnTo>
                  <a:pt x="55119" y="2886983"/>
                </a:lnTo>
                <a:lnTo>
                  <a:pt x="65485" y="2934827"/>
                </a:lnTo>
                <a:lnTo>
                  <a:pt x="76724" y="2982447"/>
                </a:lnTo>
                <a:lnTo>
                  <a:pt x="88830" y="3029835"/>
                </a:lnTo>
                <a:lnTo>
                  <a:pt x="101799" y="3076979"/>
                </a:lnTo>
                <a:lnTo>
                  <a:pt x="115627" y="3123868"/>
                </a:lnTo>
                <a:lnTo>
                  <a:pt x="130308" y="3170492"/>
                </a:lnTo>
                <a:lnTo>
                  <a:pt x="145839" y="3216839"/>
                </a:lnTo>
                <a:lnTo>
                  <a:pt x="162214" y="3262899"/>
                </a:lnTo>
                <a:lnTo>
                  <a:pt x="179429" y="3308662"/>
                </a:lnTo>
                <a:lnTo>
                  <a:pt x="197479" y="3354115"/>
                </a:lnTo>
                <a:lnTo>
                  <a:pt x="216360" y="3399250"/>
                </a:lnTo>
                <a:lnTo>
                  <a:pt x="236067" y="3444054"/>
                </a:lnTo>
                <a:lnTo>
                  <a:pt x="256595" y="3488517"/>
                </a:lnTo>
                <a:lnTo>
                  <a:pt x="277940" y="3532628"/>
                </a:lnTo>
                <a:lnTo>
                  <a:pt x="300097" y="3576377"/>
                </a:lnTo>
                <a:lnTo>
                  <a:pt x="323061" y="3619752"/>
                </a:lnTo>
                <a:lnTo>
                  <a:pt x="346828" y="3662743"/>
                </a:lnTo>
                <a:lnTo>
                  <a:pt x="371393" y="3705339"/>
                </a:lnTo>
                <a:lnTo>
                  <a:pt x="396751" y="3747530"/>
                </a:lnTo>
                <a:lnTo>
                  <a:pt x="422899" y="3789304"/>
                </a:lnTo>
                <a:lnTo>
                  <a:pt x="449830" y="3830650"/>
                </a:lnTo>
                <a:lnTo>
                  <a:pt x="477541" y="3871559"/>
                </a:lnTo>
                <a:lnTo>
                  <a:pt x="506027" y="3912018"/>
                </a:lnTo>
                <a:lnTo>
                  <a:pt x="535284" y="3952018"/>
                </a:lnTo>
                <a:lnTo>
                  <a:pt x="565305" y="3991548"/>
                </a:lnTo>
                <a:lnTo>
                  <a:pt x="596088" y="4030596"/>
                </a:lnTo>
                <a:lnTo>
                  <a:pt x="627627" y="4069152"/>
                </a:lnTo>
                <a:lnTo>
                  <a:pt x="659918" y="4107205"/>
                </a:lnTo>
                <a:lnTo>
                  <a:pt x="692956" y="4144745"/>
                </a:lnTo>
                <a:lnTo>
                  <a:pt x="726736" y="4181760"/>
                </a:lnTo>
                <a:lnTo>
                  <a:pt x="761254" y="4218240"/>
                </a:lnTo>
                <a:lnTo>
                  <a:pt x="796505" y="4254174"/>
                </a:lnTo>
                <a:lnTo>
                  <a:pt x="832485" y="4289552"/>
                </a:lnTo>
                <a:lnTo>
                  <a:pt x="868299" y="4323515"/>
                </a:lnTo>
                <a:lnTo>
                  <a:pt x="904665" y="4356808"/>
                </a:lnTo>
                <a:lnTo>
                  <a:pt x="941573" y="4389424"/>
                </a:lnTo>
                <a:lnTo>
                  <a:pt x="979012" y="4421360"/>
                </a:lnTo>
                <a:lnTo>
                  <a:pt x="1016972" y="4452612"/>
                </a:lnTo>
                <a:lnTo>
                  <a:pt x="1055442" y="4483175"/>
                </a:lnTo>
                <a:lnTo>
                  <a:pt x="1094411" y="4513045"/>
                </a:lnTo>
                <a:lnTo>
                  <a:pt x="1133871" y="4542219"/>
                </a:lnTo>
                <a:lnTo>
                  <a:pt x="1173809" y="4570691"/>
                </a:lnTo>
                <a:lnTo>
                  <a:pt x="1214215" y="4598458"/>
                </a:lnTo>
                <a:lnTo>
                  <a:pt x="1255080" y="4625515"/>
                </a:lnTo>
                <a:lnTo>
                  <a:pt x="1296391" y="4651858"/>
                </a:lnTo>
                <a:lnTo>
                  <a:pt x="1338140" y="4677483"/>
                </a:lnTo>
                <a:lnTo>
                  <a:pt x="1380316" y="4702387"/>
                </a:lnTo>
                <a:lnTo>
                  <a:pt x="1422908" y="4726563"/>
                </a:lnTo>
                <a:lnTo>
                  <a:pt x="1465905" y="4750009"/>
                </a:lnTo>
                <a:lnTo>
                  <a:pt x="1509297" y="4772720"/>
                </a:lnTo>
                <a:lnTo>
                  <a:pt x="1553074" y="4794692"/>
                </a:lnTo>
                <a:lnTo>
                  <a:pt x="1597226" y="4815921"/>
                </a:lnTo>
                <a:lnTo>
                  <a:pt x="1641741" y="4836403"/>
                </a:lnTo>
                <a:lnTo>
                  <a:pt x="1686610" y="4856132"/>
                </a:lnTo>
                <a:lnTo>
                  <a:pt x="1731821" y="4875106"/>
                </a:lnTo>
                <a:lnTo>
                  <a:pt x="1777365" y="4893320"/>
                </a:lnTo>
                <a:lnTo>
                  <a:pt x="1823231" y="4910769"/>
                </a:lnTo>
                <a:lnTo>
                  <a:pt x="1869408" y="4927450"/>
                </a:lnTo>
                <a:lnTo>
                  <a:pt x="1915887" y="4943359"/>
                </a:lnTo>
                <a:lnTo>
                  <a:pt x="1962655" y="4958490"/>
                </a:lnTo>
                <a:lnTo>
                  <a:pt x="2009705" y="4972840"/>
                </a:lnTo>
                <a:lnTo>
                  <a:pt x="2057023" y="4986405"/>
                </a:lnTo>
                <a:lnTo>
                  <a:pt x="2104601" y="4999180"/>
                </a:lnTo>
                <a:lnTo>
                  <a:pt x="2152428" y="5011162"/>
                </a:lnTo>
                <a:lnTo>
                  <a:pt x="2200493" y="5022346"/>
                </a:lnTo>
                <a:lnTo>
                  <a:pt x="2248785" y="5032727"/>
                </a:lnTo>
                <a:lnTo>
                  <a:pt x="2297296" y="5042303"/>
                </a:lnTo>
                <a:lnTo>
                  <a:pt x="2346012" y="5051067"/>
                </a:lnTo>
                <a:lnTo>
                  <a:pt x="2394926" y="5059017"/>
                </a:lnTo>
                <a:lnTo>
                  <a:pt x="2444025" y="5066148"/>
                </a:lnTo>
                <a:lnTo>
                  <a:pt x="2493300" y="5072456"/>
                </a:lnTo>
                <a:lnTo>
                  <a:pt x="2542740" y="5077936"/>
                </a:lnTo>
                <a:lnTo>
                  <a:pt x="2592334" y="5082585"/>
                </a:lnTo>
                <a:lnTo>
                  <a:pt x="2642073" y="5086398"/>
                </a:lnTo>
                <a:lnTo>
                  <a:pt x="2691945" y="5089371"/>
                </a:lnTo>
                <a:lnTo>
                  <a:pt x="2741941" y="5091499"/>
                </a:lnTo>
                <a:lnTo>
                  <a:pt x="2792049" y="5092780"/>
                </a:lnTo>
                <a:lnTo>
                  <a:pt x="2842260" y="5093208"/>
                </a:lnTo>
                <a:lnTo>
                  <a:pt x="2892470" y="5092780"/>
                </a:lnTo>
                <a:lnTo>
                  <a:pt x="2942577" y="5091499"/>
                </a:lnTo>
                <a:lnTo>
                  <a:pt x="2992572" y="5089371"/>
                </a:lnTo>
                <a:lnTo>
                  <a:pt x="3042443" y="5086398"/>
                </a:lnTo>
                <a:lnTo>
                  <a:pt x="3092180" y="5082585"/>
                </a:lnTo>
                <a:lnTo>
                  <a:pt x="3141773" y="5077936"/>
                </a:lnTo>
                <a:lnTo>
                  <a:pt x="3191211" y="5072456"/>
                </a:lnTo>
                <a:lnTo>
                  <a:pt x="3240484" y="5066148"/>
                </a:lnTo>
                <a:lnTo>
                  <a:pt x="3289581" y="5059017"/>
                </a:lnTo>
                <a:lnTo>
                  <a:pt x="3338492" y="5051067"/>
                </a:lnTo>
                <a:lnTo>
                  <a:pt x="3387206" y="5042303"/>
                </a:lnTo>
                <a:lnTo>
                  <a:pt x="3435714" y="5032727"/>
                </a:lnTo>
                <a:lnTo>
                  <a:pt x="3484004" y="5022346"/>
                </a:lnTo>
                <a:lnTo>
                  <a:pt x="3532066" y="5011162"/>
                </a:lnTo>
                <a:lnTo>
                  <a:pt x="3579890" y="4999180"/>
                </a:lnTo>
                <a:lnTo>
                  <a:pt x="3627465" y="4986405"/>
                </a:lnTo>
                <a:lnTo>
                  <a:pt x="3674781" y="4972840"/>
                </a:lnTo>
                <a:lnTo>
                  <a:pt x="3721827" y="4958490"/>
                </a:lnTo>
                <a:lnTo>
                  <a:pt x="3768593" y="4943359"/>
                </a:lnTo>
                <a:lnTo>
                  <a:pt x="3815069" y="4927450"/>
                </a:lnTo>
                <a:lnTo>
                  <a:pt x="3861244" y="4910769"/>
                </a:lnTo>
                <a:lnTo>
                  <a:pt x="3907107" y="4893320"/>
                </a:lnTo>
                <a:lnTo>
                  <a:pt x="3952649" y="4875106"/>
                </a:lnTo>
                <a:lnTo>
                  <a:pt x="3997859" y="4856132"/>
                </a:lnTo>
                <a:lnTo>
                  <a:pt x="4042726" y="4836403"/>
                </a:lnTo>
                <a:lnTo>
                  <a:pt x="4087239" y="4815921"/>
                </a:lnTo>
                <a:lnTo>
                  <a:pt x="4131390" y="4794692"/>
                </a:lnTo>
                <a:lnTo>
                  <a:pt x="4175166" y="4772720"/>
                </a:lnTo>
                <a:lnTo>
                  <a:pt x="4218558" y="4750009"/>
                </a:lnTo>
                <a:lnTo>
                  <a:pt x="4261555" y="4726563"/>
                </a:lnTo>
                <a:lnTo>
                  <a:pt x="4304147" y="4702387"/>
                </a:lnTo>
                <a:lnTo>
                  <a:pt x="4346323" y="4677483"/>
                </a:lnTo>
                <a:lnTo>
                  <a:pt x="4388073" y="4651858"/>
                </a:lnTo>
                <a:lnTo>
                  <a:pt x="4429386" y="4625515"/>
                </a:lnTo>
                <a:lnTo>
                  <a:pt x="4470253" y="4598458"/>
                </a:lnTo>
                <a:lnTo>
                  <a:pt x="4510662" y="4570691"/>
                </a:lnTo>
                <a:lnTo>
                  <a:pt x="4550603" y="4542219"/>
                </a:lnTo>
                <a:lnTo>
                  <a:pt x="4590065" y="4513045"/>
                </a:lnTo>
                <a:lnTo>
                  <a:pt x="4629039" y="4483175"/>
                </a:lnTo>
                <a:lnTo>
                  <a:pt x="4667514" y="4452612"/>
                </a:lnTo>
                <a:lnTo>
                  <a:pt x="4705479" y="4421360"/>
                </a:lnTo>
                <a:lnTo>
                  <a:pt x="4742924" y="4389424"/>
                </a:lnTo>
                <a:lnTo>
                  <a:pt x="4779839" y="4356808"/>
                </a:lnTo>
                <a:lnTo>
                  <a:pt x="4816212" y="4323515"/>
                </a:lnTo>
                <a:lnTo>
                  <a:pt x="4852035" y="4289552"/>
                </a:lnTo>
                <a:lnTo>
                  <a:pt x="4888006" y="4254174"/>
                </a:lnTo>
                <a:lnTo>
                  <a:pt x="4923249" y="4218240"/>
                </a:lnTo>
                <a:lnTo>
                  <a:pt x="4957760" y="4181760"/>
                </a:lnTo>
                <a:lnTo>
                  <a:pt x="4991535" y="4144745"/>
                </a:lnTo>
                <a:lnTo>
                  <a:pt x="5024567" y="4107205"/>
                </a:lnTo>
                <a:lnTo>
                  <a:pt x="5056853" y="4069152"/>
                </a:lnTo>
                <a:lnTo>
                  <a:pt x="5088388" y="4030596"/>
                </a:lnTo>
                <a:lnTo>
                  <a:pt x="5119167" y="3991548"/>
                </a:lnTo>
                <a:lnTo>
                  <a:pt x="5149186" y="3952018"/>
                </a:lnTo>
                <a:lnTo>
                  <a:pt x="5178440" y="3912018"/>
                </a:lnTo>
                <a:lnTo>
                  <a:pt x="5206924" y="3871559"/>
                </a:lnTo>
                <a:lnTo>
                  <a:pt x="5234634" y="3830650"/>
                </a:lnTo>
                <a:lnTo>
                  <a:pt x="5261564" y="3789304"/>
                </a:lnTo>
                <a:lnTo>
                  <a:pt x="5287711" y="3747530"/>
                </a:lnTo>
                <a:lnTo>
                  <a:pt x="5313070" y="3705339"/>
                </a:lnTo>
                <a:lnTo>
                  <a:pt x="5337635" y="3662743"/>
                </a:lnTo>
                <a:lnTo>
                  <a:pt x="5361403" y="3619752"/>
                </a:lnTo>
                <a:lnTo>
                  <a:pt x="5384368" y="3576377"/>
                </a:lnTo>
                <a:lnTo>
                  <a:pt x="5406526" y="3532628"/>
                </a:lnTo>
                <a:lnTo>
                  <a:pt x="5427873" y="3488517"/>
                </a:lnTo>
                <a:lnTo>
                  <a:pt x="5448403" y="3444054"/>
                </a:lnTo>
                <a:lnTo>
                  <a:pt x="5468112" y="3399250"/>
                </a:lnTo>
                <a:lnTo>
                  <a:pt x="5486995" y="3354115"/>
                </a:lnTo>
                <a:lnTo>
                  <a:pt x="5505047" y="3308662"/>
                </a:lnTo>
                <a:lnTo>
                  <a:pt x="5522265" y="3262899"/>
                </a:lnTo>
                <a:lnTo>
                  <a:pt x="5538643" y="3216839"/>
                </a:lnTo>
                <a:lnTo>
                  <a:pt x="5554176" y="3170492"/>
                </a:lnTo>
                <a:lnTo>
                  <a:pt x="5568860" y="3123868"/>
                </a:lnTo>
                <a:lnTo>
                  <a:pt x="5582691" y="3076979"/>
                </a:lnTo>
                <a:lnTo>
                  <a:pt x="5595663" y="3029835"/>
                </a:lnTo>
                <a:lnTo>
                  <a:pt x="5607772" y="2982447"/>
                </a:lnTo>
                <a:lnTo>
                  <a:pt x="5619013" y="2934827"/>
                </a:lnTo>
                <a:lnTo>
                  <a:pt x="5629382" y="2886983"/>
                </a:lnTo>
                <a:lnTo>
                  <a:pt x="5638873" y="2838929"/>
                </a:lnTo>
                <a:lnTo>
                  <a:pt x="5647483" y="2790673"/>
                </a:lnTo>
                <a:lnTo>
                  <a:pt x="5655206" y="2742227"/>
                </a:lnTo>
                <a:lnTo>
                  <a:pt x="5662038" y="2693603"/>
                </a:lnTo>
                <a:lnTo>
                  <a:pt x="5667975" y="2644810"/>
                </a:lnTo>
                <a:lnTo>
                  <a:pt x="5673011" y="2595859"/>
                </a:lnTo>
                <a:lnTo>
                  <a:pt x="5677141" y="2546761"/>
                </a:lnTo>
                <a:lnTo>
                  <a:pt x="5680362" y="2497528"/>
                </a:lnTo>
                <a:lnTo>
                  <a:pt x="5682669" y="2448169"/>
                </a:lnTo>
                <a:lnTo>
                  <a:pt x="5684056" y="2398696"/>
                </a:lnTo>
                <a:lnTo>
                  <a:pt x="5684520" y="2349119"/>
                </a:lnTo>
                <a:lnTo>
                  <a:pt x="5684056" y="2299558"/>
                </a:lnTo>
                <a:lnTo>
                  <a:pt x="5682669" y="2250100"/>
                </a:lnTo>
                <a:lnTo>
                  <a:pt x="5680362" y="2200756"/>
                </a:lnTo>
                <a:lnTo>
                  <a:pt x="5677141" y="2151536"/>
                </a:lnTo>
                <a:lnTo>
                  <a:pt x="5673011" y="2102451"/>
                </a:lnTo>
                <a:lnTo>
                  <a:pt x="5667975" y="2053512"/>
                </a:lnTo>
                <a:lnTo>
                  <a:pt x="5662038" y="2004729"/>
                </a:lnTo>
                <a:lnTo>
                  <a:pt x="5655206" y="1956114"/>
                </a:lnTo>
                <a:lnTo>
                  <a:pt x="5647483" y="1907677"/>
                </a:lnTo>
                <a:lnTo>
                  <a:pt x="5638873" y="1859430"/>
                </a:lnTo>
                <a:lnTo>
                  <a:pt x="5629382" y="1811383"/>
                </a:lnTo>
                <a:lnTo>
                  <a:pt x="5619013" y="1763546"/>
                </a:lnTo>
                <a:lnTo>
                  <a:pt x="5607772" y="1715931"/>
                </a:lnTo>
                <a:lnTo>
                  <a:pt x="5595663" y="1668549"/>
                </a:lnTo>
                <a:lnTo>
                  <a:pt x="5582691" y="1621410"/>
                </a:lnTo>
                <a:lnTo>
                  <a:pt x="5568860" y="1574525"/>
                </a:lnTo>
                <a:lnTo>
                  <a:pt x="5554176" y="1527906"/>
                </a:lnTo>
                <a:lnTo>
                  <a:pt x="5538643" y="1481562"/>
                </a:lnTo>
                <a:lnTo>
                  <a:pt x="5522265" y="1435505"/>
                </a:lnTo>
                <a:lnTo>
                  <a:pt x="5505047" y="1389745"/>
                </a:lnTo>
                <a:lnTo>
                  <a:pt x="5486995" y="1344294"/>
                </a:lnTo>
                <a:lnTo>
                  <a:pt x="5468112" y="1299162"/>
                </a:lnTo>
                <a:lnTo>
                  <a:pt x="5448403" y="1254360"/>
                </a:lnTo>
                <a:lnTo>
                  <a:pt x="5427873" y="1209899"/>
                </a:lnTo>
                <a:lnTo>
                  <a:pt x="5406526" y="1165789"/>
                </a:lnTo>
                <a:lnTo>
                  <a:pt x="5384368" y="1122042"/>
                </a:lnTo>
                <a:lnTo>
                  <a:pt x="5361403" y="1078669"/>
                </a:lnTo>
                <a:lnTo>
                  <a:pt x="5337635" y="1035679"/>
                </a:lnTo>
                <a:lnTo>
                  <a:pt x="5313070" y="993085"/>
                </a:lnTo>
                <a:lnTo>
                  <a:pt x="5287711" y="950897"/>
                </a:lnTo>
                <a:lnTo>
                  <a:pt x="5261564" y="909125"/>
                </a:lnTo>
                <a:lnTo>
                  <a:pt x="5234634" y="867781"/>
                </a:lnTo>
                <a:lnTo>
                  <a:pt x="5206924" y="826875"/>
                </a:lnTo>
                <a:lnTo>
                  <a:pt x="5178440" y="786418"/>
                </a:lnTo>
                <a:lnTo>
                  <a:pt x="5149186" y="746421"/>
                </a:lnTo>
                <a:lnTo>
                  <a:pt x="5119167" y="706895"/>
                </a:lnTo>
                <a:lnTo>
                  <a:pt x="5088388" y="667851"/>
                </a:lnTo>
                <a:lnTo>
                  <a:pt x="5056853" y="629300"/>
                </a:lnTo>
                <a:lnTo>
                  <a:pt x="5024567" y="591251"/>
                </a:lnTo>
                <a:lnTo>
                  <a:pt x="4991535" y="553717"/>
                </a:lnTo>
                <a:lnTo>
                  <a:pt x="4957760" y="516708"/>
                </a:lnTo>
                <a:lnTo>
                  <a:pt x="4923249" y="480235"/>
                </a:lnTo>
                <a:lnTo>
                  <a:pt x="4888006" y="444309"/>
                </a:lnTo>
                <a:lnTo>
                  <a:pt x="4852035" y="408939"/>
                </a:lnTo>
                <a:lnTo>
                  <a:pt x="4816212" y="374967"/>
                </a:lnTo>
                <a:lnTo>
                  <a:pt x="4779839" y="341668"/>
                </a:lnTo>
                <a:lnTo>
                  <a:pt x="4742924" y="309045"/>
                </a:lnTo>
                <a:lnTo>
                  <a:pt x="4705479" y="277103"/>
                </a:lnTo>
                <a:lnTo>
                  <a:pt x="4667514" y="245846"/>
                </a:lnTo>
                <a:lnTo>
                  <a:pt x="4629039" y="215278"/>
                </a:lnTo>
                <a:lnTo>
                  <a:pt x="4590065" y="185403"/>
                </a:lnTo>
                <a:lnTo>
                  <a:pt x="4550603" y="156226"/>
                </a:lnTo>
                <a:lnTo>
                  <a:pt x="4510662" y="127751"/>
                </a:lnTo>
                <a:lnTo>
                  <a:pt x="4470253" y="99982"/>
                </a:lnTo>
                <a:lnTo>
                  <a:pt x="4429386" y="72923"/>
                </a:lnTo>
                <a:lnTo>
                  <a:pt x="4388073" y="46578"/>
                </a:lnTo>
                <a:lnTo>
                  <a:pt x="4346323" y="20952"/>
                </a:lnTo>
                <a:lnTo>
                  <a:pt x="4310839" y="0"/>
                </a:lnTo>
                <a:close/>
              </a:path>
            </a:pathLst>
          </a:custGeom>
          <a:solidFill>
            <a:schemeClr val="accent1">
              <a:lumMod val="40000"/>
              <a:lumOff val="60000"/>
            </a:schemeClr>
          </a:solidFill>
        </p:spPr>
        <p:txBody>
          <a:bodyPr wrap="square" lIns="0" tIns="0" rIns="0" bIns="0" rtlCol="0"/>
          <a:lstStyle/>
          <a:p>
            <a:endParaRPr dirty="0"/>
          </a:p>
        </p:txBody>
      </p:sp>
      <p:sp>
        <p:nvSpPr>
          <p:cNvPr id="4" name="object 4"/>
          <p:cNvSpPr/>
          <p:nvPr/>
        </p:nvSpPr>
        <p:spPr>
          <a:xfrm>
            <a:off x="11060429" y="1068981"/>
            <a:ext cx="1097280" cy="1045844"/>
          </a:xfrm>
          <a:custGeom>
            <a:avLst/>
            <a:gdLst/>
            <a:ahLst/>
            <a:cxnLst/>
            <a:rect l="l" t="t" r="r" b="b"/>
            <a:pathLst>
              <a:path w="1097279" h="1045844">
                <a:moveTo>
                  <a:pt x="415162" y="501650"/>
                </a:moveTo>
                <a:lnTo>
                  <a:pt x="410209" y="501650"/>
                </a:lnTo>
                <a:lnTo>
                  <a:pt x="358320" y="508750"/>
                </a:lnTo>
                <a:lnTo>
                  <a:pt x="311844" y="528769"/>
                </a:lnTo>
                <a:lnTo>
                  <a:pt x="272720" y="559778"/>
                </a:lnTo>
                <a:lnTo>
                  <a:pt x="242886" y="599852"/>
                </a:lnTo>
                <a:lnTo>
                  <a:pt x="224281" y="647064"/>
                </a:lnTo>
                <a:lnTo>
                  <a:pt x="180824" y="654211"/>
                </a:lnTo>
                <a:lnTo>
                  <a:pt x="141882" y="671721"/>
                </a:lnTo>
                <a:lnTo>
                  <a:pt x="108965" y="698087"/>
                </a:lnTo>
                <a:lnTo>
                  <a:pt x="83584" y="731797"/>
                </a:lnTo>
                <a:lnTo>
                  <a:pt x="67248" y="771342"/>
                </a:lnTo>
                <a:lnTo>
                  <a:pt x="61468" y="815213"/>
                </a:lnTo>
                <a:lnTo>
                  <a:pt x="62065" y="829577"/>
                </a:lnTo>
                <a:lnTo>
                  <a:pt x="63865" y="843835"/>
                </a:lnTo>
                <a:lnTo>
                  <a:pt x="66879" y="857879"/>
                </a:lnTo>
                <a:lnTo>
                  <a:pt x="71120" y="871601"/>
                </a:lnTo>
                <a:lnTo>
                  <a:pt x="42969" y="882394"/>
                </a:lnTo>
                <a:lnTo>
                  <a:pt x="20415" y="901652"/>
                </a:lnTo>
                <a:lnTo>
                  <a:pt x="5433" y="927411"/>
                </a:lnTo>
                <a:lnTo>
                  <a:pt x="0" y="957707"/>
                </a:lnTo>
                <a:lnTo>
                  <a:pt x="6927" y="991778"/>
                </a:lnTo>
                <a:lnTo>
                  <a:pt x="25796" y="1019682"/>
                </a:lnTo>
                <a:lnTo>
                  <a:pt x="53738" y="1038538"/>
                </a:lnTo>
                <a:lnTo>
                  <a:pt x="87883" y="1045463"/>
                </a:lnTo>
                <a:lnTo>
                  <a:pt x="1097279" y="1045463"/>
                </a:lnTo>
                <a:lnTo>
                  <a:pt x="1097279" y="502285"/>
                </a:lnTo>
                <a:lnTo>
                  <a:pt x="425069" y="502285"/>
                </a:lnTo>
                <a:lnTo>
                  <a:pt x="420115" y="501903"/>
                </a:lnTo>
                <a:lnTo>
                  <a:pt x="415162" y="501650"/>
                </a:lnTo>
                <a:close/>
              </a:path>
              <a:path w="1097279" h="1045844">
                <a:moveTo>
                  <a:pt x="890651" y="0"/>
                </a:moveTo>
                <a:lnTo>
                  <a:pt x="844133" y="3407"/>
                </a:lnTo>
                <a:lnTo>
                  <a:pt x="799739" y="13307"/>
                </a:lnTo>
                <a:lnTo>
                  <a:pt x="757954" y="29212"/>
                </a:lnTo>
                <a:lnTo>
                  <a:pt x="719265" y="50636"/>
                </a:lnTo>
                <a:lnTo>
                  <a:pt x="684158" y="77094"/>
                </a:lnTo>
                <a:lnTo>
                  <a:pt x="653118" y="108099"/>
                </a:lnTo>
                <a:lnTo>
                  <a:pt x="626632" y="143166"/>
                </a:lnTo>
                <a:lnTo>
                  <a:pt x="605185" y="181808"/>
                </a:lnTo>
                <a:lnTo>
                  <a:pt x="589264" y="223539"/>
                </a:lnTo>
                <a:lnTo>
                  <a:pt x="579355" y="267873"/>
                </a:lnTo>
                <a:lnTo>
                  <a:pt x="575945" y="314325"/>
                </a:lnTo>
                <a:lnTo>
                  <a:pt x="576137" y="325469"/>
                </a:lnTo>
                <a:lnTo>
                  <a:pt x="576722" y="336613"/>
                </a:lnTo>
                <a:lnTo>
                  <a:pt x="577713" y="347757"/>
                </a:lnTo>
                <a:lnTo>
                  <a:pt x="579120" y="358901"/>
                </a:lnTo>
                <a:lnTo>
                  <a:pt x="544726" y="377318"/>
                </a:lnTo>
                <a:lnTo>
                  <a:pt x="516191" y="403463"/>
                </a:lnTo>
                <a:lnTo>
                  <a:pt x="494895" y="435965"/>
                </a:lnTo>
                <a:lnTo>
                  <a:pt x="482219" y="473456"/>
                </a:lnTo>
                <a:lnTo>
                  <a:pt x="466788" y="478228"/>
                </a:lnTo>
                <a:lnTo>
                  <a:pt x="452024" y="484679"/>
                </a:lnTo>
                <a:lnTo>
                  <a:pt x="438070" y="492726"/>
                </a:lnTo>
                <a:lnTo>
                  <a:pt x="425069" y="502285"/>
                </a:lnTo>
                <a:lnTo>
                  <a:pt x="1097279" y="502285"/>
                </a:lnTo>
                <a:lnTo>
                  <a:pt x="1097279" y="78101"/>
                </a:lnTo>
                <a:lnTo>
                  <a:pt x="1071629" y="57078"/>
                </a:lnTo>
                <a:lnTo>
                  <a:pt x="1031226" y="32986"/>
                </a:lnTo>
                <a:lnTo>
                  <a:pt x="987202" y="15052"/>
                </a:lnTo>
                <a:lnTo>
                  <a:pt x="940147" y="3860"/>
                </a:lnTo>
                <a:lnTo>
                  <a:pt x="890651" y="0"/>
                </a:lnTo>
                <a:close/>
              </a:path>
            </a:pathLst>
          </a:custGeom>
          <a:solidFill>
            <a:srgbClr val="FFFFFF"/>
          </a:solidFill>
        </p:spPr>
        <p:txBody>
          <a:bodyPr wrap="square" lIns="0" tIns="0" rIns="0" bIns="0" rtlCol="0"/>
          <a:lstStyle/>
          <a:p>
            <a:endParaRPr/>
          </a:p>
        </p:txBody>
      </p:sp>
      <p:sp>
        <p:nvSpPr>
          <p:cNvPr id="5" name="object 5"/>
          <p:cNvSpPr/>
          <p:nvPr/>
        </p:nvSpPr>
        <p:spPr>
          <a:xfrm>
            <a:off x="5358384" y="4157471"/>
            <a:ext cx="1414780" cy="998219"/>
          </a:xfrm>
          <a:custGeom>
            <a:avLst/>
            <a:gdLst/>
            <a:ahLst/>
            <a:cxnLst/>
            <a:rect l="l" t="t" r="r" b="b"/>
            <a:pathLst>
              <a:path w="1414779" h="998220">
                <a:moveTo>
                  <a:pt x="825753" y="0"/>
                </a:moveTo>
                <a:lnTo>
                  <a:pt x="778419" y="3927"/>
                </a:lnTo>
                <a:lnTo>
                  <a:pt x="733515" y="15299"/>
                </a:lnTo>
                <a:lnTo>
                  <a:pt x="691642" y="33497"/>
                </a:lnTo>
                <a:lnTo>
                  <a:pt x="653401" y="57903"/>
                </a:lnTo>
                <a:lnTo>
                  <a:pt x="619394" y="87899"/>
                </a:lnTo>
                <a:lnTo>
                  <a:pt x="590222" y="122867"/>
                </a:lnTo>
                <a:lnTo>
                  <a:pt x="566486" y="162190"/>
                </a:lnTo>
                <a:lnTo>
                  <a:pt x="548788" y="205248"/>
                </a:lnTo>
                <a:lnTo>
                  <a:pt x="537728" y="251424"/>
                </a:lnTo>
                <a:lnTo>
                  <a:pt x="533907" y="300100"/>
                </a:lnTo>
                <a:lnTo>
                  <a:pt x="534096" y="310767"/>
                </a:lnTo>
                <a:lnTo>
                  <a:pt x="534654" y="321421"/>
                </a:lnTo>
                <a:lnTo>
                  <a:pt x="535568" y="332051"/>
                </a:lnTo>
                <a:lnTo>
                  <a:pt x="536828" y="342645"/>
                </a:lnTo>
                <a:lnTo>
                  <a:pt x="504995" y="360285"/>
                </a:lnTo>
                <a:lnTo>
                  <a:pt x="478567" y="385270"/>
                </a:lnTo>
                <a:lnTo>
                  <a:pt x="458854" y="416280"/>
                </a:lnTo>
                <a:lnTo>
                  <a:pt x="447166" y="451992"/>
                </a:lnTo>
                <a:lnTo>
                  <a:pt x="432800" y="456602"/>
                </a:lnTo>
                <a:lnTo>
                  <a:pt x="419099" y="462772"/>
                </a:lnTo>
                <a:lnTo>
                  <a:pt x="406161" y="470441"/>
                </a:lnTo>
                <a:lnTo>
                  <a:pt x="394080" y="479551"/>
                </a:lnTo>
                <a:lnTo>
                  <a:pt x="384937" y="478916"/>
                </a:lnTo>
                <a:lnTo>
                  <a:pt x="380238" y="478916"/>
                </a:lnTo>
                <a:lnTo>
                  <a:pt x="332152" y="485708"/>
                </a:lnTo>
                <a:lnTo>
                  <a:pt x="289078" y="504845"/>
                </a:lnTo>
                <a:lnTo>
                  <a:pt x="252825" y="534466"/>
                </a:lnTo>
                <a:lnTo>
                  <a:pt x="225204" y="572714"/>
                </a:lnTo>
                <a:lnTo>
                  <a:pt x="208025" y="617727"/>
                </a:lnTo>
                <a:lnTo>
                  <a:pt x="160086" y="627206"/>
                </a:lnTo>
                <a:lnTo>
                  <a:pt x="118607" y="650485"/>
                </a:lnTo>
                <a:lnTo>
                  <a:pt x="85999" y="685091"/>
                </a:lnTo>
                <a:lnTo>
                  <a:pt x="64668" y="728549"/>
                </a:lnTo>
                <a:lnTo>
                  <a:pt x="57023" y="778382"/>
                </a:lnTo>
                <a:lnTo>
                  <a:pt x="57519" y="792083"/>
                </a:lnTo>
                <a:lnTo>
                  <a:pt x="59182" y="805687"/>
                </a:lnTo>
                <a:lnTo>
                  <a:pt x="61987" y="819102"/>
                </a:lnTo>
                <a:lnTo>
                  <a:pt x="65912" y="832230"/>
                </a:lnTo>
                <a:lnTo>
                  <a:pt x="39862" y="842516"/>
                </a:lnTo>
                <a:lnTo>
                  <a:pt x="18954" y="860885"/>
                </a:lnTo>
                <a:lnTo>
                  <a:pt x="5048" y="885469"/>
                </a:lnTo>
                <a:lnTo>
                  <a:pt x="0" y="914400"/>
                </a:lnTo>
                <a:lnTo>
                  <a:pt x="6433" y="946945"/>
                </a:lnTo>
                <a:lnTo>
                  <a:pt x="23939" y="973597"/>
                </a:lnTo>
                <a:lnTo>
                  <a:pt x="49827" y="991606"/>
                </a:lnTo>
                <a:lnTo>
                  <a:pt x="81406" y="998219"/>
                </a:lnTo>
                <a:lnTo>
                  <a:pt x="1332864" y="998219"/>
                </a:lnTo>
                <a:lnTo>
                  <a:pt x="1364444" y="991606"/>
                </a:lnTo>
                <a:lnTo>
                  <a:pt x="1390332" y="973597"/>
                </a:lnTo>
                <a:lnTo>
                  <a:pt x="1407838" y="946945"/>
                </a:lnTo>
                <a:lnTo>
                  <a:pt x="1414271" y="914400"/>
                </a:lnTo>
                <a:lnTo>
                  <a:pt x="1407838" y="881874"/>
                </a:lnTo>
                <a:lnTo>
                  <a:pt x="1390332" y="855265"/>
                </a:lnTo>
                <a:lnTo>
                  <a:pt x="1364444" y="837301"/>
                </a:lnTo>
                <a:lnTo>
                  <a:pt x="1332864" y="830707"/>
                </a:lnTo>
                <a:lnTo>
                  <a:pt x="1330324" y="830707"/>
                </a:lnTo>
                <a:lnTo>
                  <a:pt x="1337292" y="816357"/>
                </a:lnTo>
                <a:lnTo>
                  <a:pt x="1342342" y="801258"/>
                </a:lnTo>
                <a:lnTo>
                  <a:pt x="1345416" y="785612"/>
                </a:lnTo>
                <a:lnTo>
                  <a:pt x="1346454" y="769619"/>
                </a:lnTo>
                <a:lnTo>
                  <a:pt x="1346454" y="761364"/>
                </a:lnTo>
                <a:lnTo>
                  <a:pt x="1345564" y="753109"/>
                </a:lnTo>
                <a:lnTo>
                  <a:pt x="1343914" y="745108"/>
                </a:lnTo>
                <a:lnTo>
                  <a:pt x="1369915" y="726352"/>
                </a:lnTo>
                <a:lnTo>
                  <a:pt x="1390094" y="701262"/>
                </a:lnTo>
                <a:lnTo>
                  <a:pt x="1403153" y="671171"/>
                </a:lnTo>
                <a:lnTo>
                  <a:pt x="1407794" y="637413"/>
                </a:lnTo>
                <a:lnTo>
                  <a:pt x="1399903" y="593744"/>
                </a:lnTo>
                <a:lnTo>
                  <a:pt x="1378188" y="557148"/>
                </a:lnTo>
                <a:lnTo>
                  <a:pt x="1345590" y="530649"/>
                </a:lnTo>
                <a:lnTo>
                  <a:pt x="1305051" y="517270"/>
                </a:lnTo>
                <a:lnTo>
                  <a:pt x="1305433" y="512571"/>
                </a:lnTo>
                <a:lnTo>
                  <a:pt x="1300691" y="455910"/>
                </a:lnTo>
                <a:lnTo>
                  <a:pt x="1286768" y="412517"/>
                </a:lnTo>
                <a:lnTo>
                  <a:pt x="1264811" y="373663"/>
                </a:lnTo>
                <a:lnTo>
                  <a:pt x="1235844" y="340397"/>
                </a:lnTo>
                <a:lnTo>
                  <a:pt x="1200886" y="313766"/>
                </a:lnTo>
                <a:lnTo>
                  <a:pt x="1160962" y="294820"/>
                </a:lnTo>
                <a:lnTo>
                  <a:pt x="1117091" y="284606"/>
                </a:lnTo>
                <a:lnTo>
                  <a:pt x="1111266" y="238123"/>
                </a:lnTo>
                <a:lnTo>
                  <a:pt x="1098801" y="194145"/>
                </a:lnTo>
                <a:lnTo>
                  <a:pt x="1080246" y="153235"/>
                </a:lnTo>
                <a:lnTo>
                  <a:pt x="1056146" y="115955"/>
                </a:lnTo>
                <a:lnTo>
                  <a:pt x="1027048" y="82867"/>
                </a:lnTo>
                <a:lnTo>
                  <a:pt x="993501" y="54534"/>
                </a:lnTo>
                <a:lnTo>
                  <a:pt x="956051" y="31519"/>
                </a:lnTo>
                <a:lnTo>
                  <a:pt x="915245" y="14383"/>
                </a:lnTo>
                <a:lnTo>
                  <a:pt x="871630" y="3689"/>
                </a:lnTo>
                <a:lnTo>
                  <a:pt x="825753" y="0"/>
                </a:lnTo>
                <a:close/>
              </a:path>
            </a:pathLst>
          </a:custGeom>
          <a:solidFill>
            <a:srgbClr val="FFFFFF"/>
          </a:solidFill>
        </p:spPr>
        <p:txBody>
          <a:bodyPr wrap="square" lIns="0" tIns="0" rIns="0" bIns="0" rtlCol="0"/>
          <a:lstStyle/>
          <a:p>
            <a:endParaRPr/>
          </a:p>
        </p:txBody>
      </p:sp>
      <p:sp>
        <p:nvSpPr>
          <p:cNvPr id="6" name="object 6"/>
          <p:cNvSpPr/>
          <p:nvPr/>
        </p:nvSpPr>
        <p:spPr>
          <a:xfrm>
            <a:off x="805179" y="3129364"/>
            <a:ext cx="1574800" cy="1080770"/>
          </a:xfrm>
          <a:custGeom>
            <a:avLst/>
            <a:gdLst/>
            <a:ahLst/>
            <a:cxnLst/>
            <a:rect l="l" t="t" r="r" b="b"/>
            <a:pathLst>
              <a:path w="1574800" h="1080770">
                <a:moveTo>
                  <a:pt x="919200" y="0"/>
                </a:moveTo>
                <a:lnTo>
                  <a:pt x="871186" y="3521"/>
                </a:lnTo>
                <a:lnTo>
                  <a:pt x="825363" y="13751"/>
                </a:lnTo>
                <a:lnTo>
                  <a:pt x="782231" y="30188"/>
                </a:lnTo>
                <a:lnTo>
                  <a:pt x="742293" y="52329"/>
                </a:lnTo>
                <a:lnTo>
                  <a:pt x="706051" y="79673"/>
                </a:lnTo>
                <a:lnTo>
                  <a:pt x="674007" y="111716"/>
                </a:lnTo>
                <a:lnTo>
                  <a:pt x="646664" y="147958"/>
                </a:lnTo>
                <a:lnTo>
                  <a:pt x="624523" y="187896"/>
                </a:lnTo>
                <a:lnTo>
                  <a:pt x="608086" y="231028"/>
                </a:lnTo>
                <a:lnTo>
                  <a:pt x="597856" y="276852"/>
                </a:lnTo>
                <a:lnTo>
                  <a:pt x="594334" y="324866"/>
                </a:lnTo>
                <a:lnTo>
                  <a:pt x="594546" y="336391"/>
                </a:lnTo>
                <a:lnTo>
                  <a:pt x="595175" y="347916"/>
                </a:lnTo>
                <a:lnTo>
                  <a:pt x="596209" y="359441"/>
                </a:lnTo>
                <a:lnTo>
                  <a:pt x="597636" y="370967"/>
                </a:lnTo>
                <a:lnTo>
                  <a:pt x="562177" y="389997"/>
                </a:lnTo>
                <a:lnTo>
                  <a:pt x="532755" y="417004"/>
                </a:lnTo>
                <a:lnTo>
                  <a:pt x="510786" y="450584"/>
                </a:lnTo>
                <a:lnTo>
                  <a:pt x="497687" y="489331"/>
                </a:lnTo>
                <a:lnTo>
                  <a:pt x="481780" y="494295"/>
                </a:lnTo>
                <a:lnTo>
                  <a:pt x="466540" y="500951"/>
                </a:lnTo>
                <a:lnTo>
                  <a:pt x="452110" y="509226"/>
                </a:lnTo>
                <a:lnTo>
                  <a:pt x="438632" y="519049"/>
                </a:lnTo>
                <a:lnTo>
                  <a:pt x="428447" y="518414"/>
                </a:lnTo>
                <a:lnTo>
                  <a:pt x="423265" y="518414"/>
                </a:lnTo>
                <a:lnTo>
                  <a:pt x="378316" y="523554"/>
                </a:lnTo>
                <a:lnTo>
                  <a:pt x="337023" y="538202"/>
                </a:lnTo>
                <a:lnTo>
                  <a:pt x="300543" y="561197"/>
                </a:lnTo>
                <a:lnTo>
                  <a:pt x="270032" y="591377"/>
                </a:lnTo>
                <a:lnTo>
                  <a:pt x="246643" y="627584"/>
                </a:lnTo>
                <a:lnTo>
                  <a:pt x="231533" y="668655"/>
                </a:lnTo>
                <a:lnTo>
                  <a:pt x="186671" y="676110"/>
                </a:lnTo>
                <a:lnTo>
                  <a:pt x="146469" y="694261"/>
                </a:lnTo>
                <a:lnTo>
                  <a:pt x="112487" y="721550"/>
                </a:lnTo>
                <a:lnTo>
                  <a:pt x="86283" y="756416"/>
                </a:lnTo>
                <a:lnTo>
                  <a:pt x="69417" y="797301"/>
                </a:lnTo>
                <a:lnTo>
                  <a:pt x="63449" y="842645"/>
                </a:lnTo>
                <a:lnTo>
                  <a:pt x="64082" y="857466"/>
                </a:lnTo>
                <a:lnTo>
                  <a:pt x="65971" y="872156"/>
                </a:lnTo>
                <a:lnTo>
                  <a:pt x="69101" y="886632"/>
                </a:lnTo>
                <a:lnTo>
                  <a:pt x="73456" y="900811"/>
                </a:lnTo>
                <a:lnTo>
                  <a:pt x="44389" y="911971"/>
                </a:lnTo>
                <a:lnTo>
                  <a:pt x="21102" y="931894"/>
                </a:lnTo>
                <a:lnTo>
                  <a:pt x="5628" y="958532"/>
                </a:lnTo>
                <a:lnTo>
                  <a:pt x="0" y="989838"/>
                </a:lnTo>
                <a:lnTo>
                  <a:pt x="7157" y="1025009"/>
                </a:lnTo>
                <a:lnTo>
                  <a:pt x="26643" y="1053846"/>
                </a:lnTo>
                <a:lnTo>
                  <a:pt x="55480" y="1073348"/>
                </a:lnTo>
                <a:lnTo>
                  <a:pt x="90690" y="1080516"/>
                </a:lnTo>
                <a:lnTo>
                  <a:pt x="1483588" y="1080516"/>
                </a:lnTo>
                <a:lnTo>
                  <a:pt x="1518759" y="1073348"/>
                </a:lnTo>
                <a:lnTo>
                  <a:pt x="1547596" y="1053845"/>
                </a:lnTo>
                <a:lnTo>
                  <a:pt x="1567099" y="1025009"/>
                </a:lnTo>
                <a:lnTo>
                  <a:pt x="1574266" y="989838"/>
                </a:lnTo>
                <a:lnTo>
                  <a:pt x="1567099" y="954613"/>
                </a:lnTo>
                <a:lnTo>
                  <a:pt x="1547596" y="925782"/>
                </a:lnTo>
                <a:lnTo>
                  <a:pt x="1518759" y="906309"/>
                </a:lnTo>
                <a:lnTo>
                  <a:pt x="1483588" y="899160"/>
                </a:lnTo>
                <a:lnTo>
                  <a:pt x="1480794" y="899160"/>
                </a:lnTo>
                <a:lnTo>
                  <a:pt x="1491016" y="877351"/>
                </a:lnTo>
                <a:lnTo>
                  <a:pt x="1497034" y="854233"/>
                </a:lnTo>
                <a:lnTo>
                  <a:pt x="1498743" y="830401"/>
                </a:lnTo>
                <a:lnTo>
                  <a:pt x="1496034" y="806450"/>
                </a:lnTo>
                <a:lnTo>
                  <a:pt x="1524935" y="786235"/>
                </a:lnTo>
                <a:lnTo>
                  <a:pt x="1547406" y="759126"/>
                </a:lnTo>
                <a:lnTo>
                  <a:pt x="1561971" y="726565"/>
                </a:lnTo>
                <a:lnTo>
                  <a:pt x="1567154" y="689991"/>
                </a:lnTo>
                <a:lnTo>
                  <a:pt x="1558347" y="642649"/>
                </a:lnTo>
                <a:lnTo>
                  <a:pt x="1534134" y="603011"/>
                </a:lnTo>
                <a:lnTo>
                  <a:pt x="1497824" y="574351"/>
                </a:lnTo>
                <a:lnTo>
                  <a:pt x="1452727" y="559943"/>
                </a:lnTo>
                <a:lnTo>
                  <a:pt x="1453362" y="549529"/>
                </a:lnTo>
                <a:lnTo>
                  <a:pt x="1453362" y="544195"/>
                </a:lnTo>
                <a:lnTo>
                  <a:pt x="1447938" y="493454"/>
                </a:lnTo>
                <a:lnTo>
                  <a:pt x="1432429" y="446490"/>
                </a:lnTo>
                <a:lnTo>
                  <a:pt x="1407975" y="404435"/>
                </a:lnTo>
                <a:lnTo>
                  <a:pt x="1375720" y="368424"/>
                </a:lnTo>
                <a:lnTo>
                  <a:pt x="1336803" y="339588"/>
                </a:lnTo>
                <a:lnTo>
                  <a:pt x="1292369" y="319060"/>
                </a:lnTo>
                <a:lnTo>
                  <a:pt x="1243558" y="307975"/>
                </a:lnTo>
                <a:lnTo>
                  <a:pt x="1237944" y="262129"/>
                </a:lnTo>
                <a:lnTo>
                  <a:pt x="1226187" y="218484"/>
                </a:lnTo>
                <a:lnTo>
                  <a:pt x="1208743" y="177496"/>
                </a:lnTo>
                <a:lnTo>
                  <a:pt x="1186067" y="139622"/>
                </a:lnTo>
                <a:lnTo>
                  <a:pt x="1158617" y="105317"/>
                </a:lnTo>
                <a:lnTo>
                  <a:pt x="1126848" y="75038"/>
                </a:lnTo>
                <a:lnTo>
                  <a:pt x="1091218" y="49241"/>
                </a:lnTo>
                <a:lnTo>
                  <a:pt x="1052181" y="28382"/>
                </a:lnTo>
                <a:lnTo>
                  <a:pt x="1010195" y="12918"/>
                </a:lnTo>
                <a:lnTo>
                  <a:pt x="965716" y="3305"/>
                </a:lnTo>
                <a:lnTo>
                  <a:pt x="919200" y="0"/>
                </a:lnTo>
                <a:close/>
              </a:path>
            </a:pathLst>
          </a:custGeom>
          <a:solidFill>
            <a:schemeClr val="accent1"/>
          </a:solidFill>
        </p:spPr>
        <p:txBody>
          <a:bodyPr wrap="square" lIns="0" tIns="0" rIns="0" bIns="0" rtlCol="0"/>
          <a:lstStyle/>
          <a:p>
            <a:endParaRPr dirty="0"/>
          </a:p>
        </p:txBody>
      </p:sp>
      <p:sp>
        <p:nvSpPr>
          <p:cNvPr id="7" name="object 7"/>
          <p:cNvSpPr/>
          <p:nvPr/>
        </p:nvSpPr>
        <p:spPr>
          <a:xfrm>
            <a:off x="0" y="0"/>
            <a:ext cx="1077595" cy="1035050"/>
          </a:xfrm>
          <a:custGeom>
            <a:avLst/>
            <a:gdLst/>
            <a:ahLst/>
            <a:cxnLst/>
            <a:rect l="l" t="t" r="r" b="b"/>
            <a:pathLst>
              <a:path w="1077595" h="1035050">
                <a:moveTo>
                  <a:pt x="333152" y="0"/>
                </a:moveTo>
                <a:lnTo>
                  <a:pt x="0" y="0"/>
                </a:lnTo>
                <a:lnTo>
                  <a:pt x="0" y="1034796"/>
                </a:lnTo>
                <a:lnTo>
                  <a:pt x="964526" y="1034796"/>
                </a:lnTo>
                <a:lnTo>
                  <a:pt x="1008354" y="1025536"/>
                </a:lnTo>
                <a:lnTo>
                  <a:pt x="1044250" y="1000347"/>
                </a:lnTo>
                <a:lnTo>
                  <a:pt x="1068506" y="963108"/>
                </a:lnTo>
                <a:lnTo>
                  <a:pt x="1077416" y="917701"/>
                </a:lnTo>
                <a:lnTo>
                  <a:pt x="1070425" y="877202"/>
                </a:lnTo>
                <a:lnTo>
                  <a:pt x="1051154" y="842787"/>
                </a:lnTo>
                <a:lnTo>
                  <a:pt x="1022150" y="817064"/>
                </a:lnTo>
                <a:lnTo>
                  <a:pt x="985963" y="802639"/>
                </a:lnTo>
                <a:lnTo>
                  <a:pt x="991414" y="784318"/>
                </a:lnTo>
                <a:lnTo>
                  <a:pt x="995328" y="765603"/>
                </a:lnTo>
                <a:lnTo>
                  <a:pt x="997677" y="746579"/>
                </a:lnTo>
                <a:lnTo>
                  <a:pt x="998435" y="727328"/>
                </a:lnTo>
                <a:lnTo>
                  <a:pt x="992944" y="676835"/>
                </a:lnTo>
                <a:lnTo>
                  <a:pt x="977286" y="630371"/>
                </a:lnTo>
                <a:lnTo>
                  <a:pt x="952680" y="589199"/>
                </a:lnTo>
                <a:lnTo>
                  <a:pt x="920347" y="554580"/>
                </a:lnTo>
                <a:lnTo>
                  <a:pt x="881508" y="527777"/>
                </a:lnTo>
                <a:lnTo>
                  <a:pt x="837381" y="510052"/>
                </a:lnTo>
                <a:lnTo>
                  <a:pt x="789189" y="502665"/>
                </a:lnTo>
                <a:lnTo>
                  <a:pt x="773734" y="456886"/>
                </a:lnTo>
                <a:lnTo>
                  <a:pt x="750548" y="415541"/>
                </a:lnTo>
                <a:lnTo>
                  <a:pt x="720541" y="379581"/>
                </a:lnTo>
                <a:lnTo>
                  <a:pt x="684619" y="349957"/>
                </a:lnTo>
                <a:lnTo>
                  <a:pt x="643690" y="327620"/>
                </a:lnTo>
                <a:lnTo>
                  <a:pt x="598662" y="313521"/>
                </a:lnTo>
                <a:lnTo>
                  <a:pt x="559171" y="309499"/>
                </a:lnTo>
                <a:lnTo>
                  <a:pt x="531392" y="309499"/>
                </a:lnTo>
                <a:lnTo>
                  <a:pt x="514623" y="296699"/>
                </a:lnTo>
                <a:lnTo>
                  <a:pt x="496661" y="285972"/>
                </a:lnTo>
                <a:lnTo>
                  <a:pt x="477675" y="277387"/>
                </a:lnTo>
                <a:lnTo>
                  <a:pt x="457834" y="271018"/>
                </a:lnTo>
                <a:lnTo>
                  <a:pt x="441564" y="220978"/>
                </a:lnTo>
                <a:lnTo>
                  <a:pt x="414233" y="177593"/>
                </a:lnTo>
                <a:lnTo>
                  <a:pt x="377593" y="142662"/>
                </a:lnTo>
                <a:lnTo>
                  <a:pt x="333399" y="117982"/>
                </a:lnTo>
                <a:lnTo>
                  <a:pt x="335185" y="103195"/>
                </a:lnTo>
                <a:lnTo>
                  <a:pt x="336463" y="88360"/>
                </a:lnTo>
                <a:lnTo>
                  <a:pt x="337232" y="73477"/>
                </a:lnTo>
                <a:lnTo>
                  <a:pt x="337488" y="58547"/>
                </a:lnTo>
                <a:lnTo>
                  <a:pt x="334768" y="9604"/>
                </a:lnTo>
                <a:lnTo>
                  <a:pt x="333152" y="0"/>
                </a:lnTo>
                <a:close/>
              </a:path>
              <a:path w="1077595" h="1035050">
                <a:moveTo>
                  <a:pt x="550442" y="308609"/>
                </a:moveTo>
                <a:lnTo>
                  <a:pt x="544041" y="308609"/>
                </a:lnTo>
                <a:lnTo>
                  <a:pt x="537628" y="308991"/>
                </a:lnTo>
                <a:lnTo>
                  <a:pt x="531392" y="309499"/>
                </a:lnTo>
                <a:lnTo>
                  <a:pt x="559171" y="309499"/>
                </a:lnTo>
                <a:lnTo>
                  <a:pt x="550442" y="308609"/>
                </a:lnTo>
                <a:close/>
              </a:path>
            </a:pathLst>
          </a:custGeom>
          <a:solidFill>
            <a:srgbClr val="FFFFFF"/>
          </a:solidFill>
        </p:spPr>
        <p:txBody>
          <a:bodyPr wrap="square" lIns="0" tIns="0" rIns="0" bIns="0" rtlCol="0"/>
          <a:lstStyle/>
          <a:p>
            <a:endParaRPr/>
          </a:p>
        </p:txBody>
      </p:sp>
      <p:grpSp>
        <p:nvGrpSpPr>
          <p:cNvPr id="8" name="object 8"/>
          <p:cNvGrpSpPr/>
          <p:nvPr/>
        </p:nvGrpSpPr>
        <p:grpSpPr>
          <a:xfrm>
            <a:off x="7279004" y="374535"/>
            <a:ext cx="4330065" cy="6238240"/>
            <a:chOff x="7174992" y="227075"/>
            <a:chExt cx="4330065" cy="6238240"/>
          </a:xfrm>
        </p:grpSpPr>
        <p:sp>
          <p:nvSpPr>
            <p:cNvPr id="9" name="object 9"/>
            <p:cNvSpPr/>
            <p:nvPr/>
          </p:nvSpPr>
          <p:spPr>
            <a:xfrm>
              <a:off x="10407396" y="227075"/>
              <a:ext cx="1097280" cy="805180"/>
            </a:xfrm>
            <a:custGeom>
              <a:avLst/>
              <a:gdLst/>
              <a:ahLst/>
              <a:cxnLst/>
              <a:rect l="l" t="t" r="r" b="b"/>
              <a:pathLst>
                <a:path w="1097279" h="805180">
                  <a:moveTo>
                    <a:pt x="1097279" y="0"/>
                  </a:moveTo>
                  <a:lnTo>
                    <a:pt x="0" y="96012"/>
                  </a:lnTo>
                  <a:lnTo>
                    <a:pt x="660400" y="804672"/>
                  </a:lnTo>
                  <a:lnTo>
                    <a:pt x="845693" y="451612"/>
                  </a:lnTo>
                  <a:lnTo>
                    <a:pt x="1001649" y="514731"/>
                  </a:lnTo>
                  <a:lnTo>
                    <a:pt x="982979" y="214884"/>
                  </a:lnTo>
                  <a:lnTo>
                    <a:pt x="1097279" y="0"/>
                  </a:lnTo>
                  <a:close/>
                </a:path>
              </a:pathLst>
            </a:custGeom>
            <a:solidFill>
              <a:srgbClr val="6BC29A"/>
            </a:solidFill>
          </p:spPr>
          <p:txBody>
            <a:bodyPr wrap="square" lIns="0" tIns="0" rIns="0" bIns="0" rtlCol="0"/>
            <a:lstStyle/>
            <a:p>
              <a:endParaRPr/>
            </a:p>
          </p:txBody>
        </p:sp>
        <p:sp>
          <p:nvSpPr>
            <p:cNvPr id="10" name="object 10"/>
            <p:cNvSpPr/>
            <p:nvPr/>
          </p:nvSpPr>
          <p:spPr>
            <a:xfrm>
              <a:off x="10407396" y="323087"/>
              <a:ext cx="1001394" cy="419100"/>
            </a:xfrm>
            <a:custGeom>
              <a:avLst/>
              <a:gdLst/>
              <a:ahLst/>
              <a:cxnLst/>
              <a:rect l="l" t="t" r="r" b="b"/>
              <a:pathLst>
                <a:path w="1001395" h="419100">
                  <a:moveTo>
                    <a:pt x="0" y="0"/>
                  </a:moveTo>
                  <a:lnTo>
                    <a:pt x="845438" y="355853"/>
                  </a:lnTo>
                  <a:lnTo>
                    <a:pt x="1001268" y="419099"/>
                  </a:lnTo>
                  <a:lnTo>
                    <a:pt x="982599" y="118871"/>
                  </a:lnTo>
                  <a:lnTo>
                    <a:pt x="0" y="0"/>
                  </a:lnTo>
                  <a:close/>
                </a:path>
              </a:pathLst>
            </a:custGeom>
            <a:solidFill>
              <a:srgbClr val="41956E"/>
            </a:solidFill>
          </p:spPr>
          <p:txBody>
            <a:bodyPr wrap="square" lIns="0" tIns="0" rIns="0" bIns="0" rtlCol="0"/>
            <a:lstStyle/>
            <a:p>
              <a:endParaRPr/>
            </a:p>
          </p:txBody>
        </p:sp>
        <p:pic>
          <p:nvPicPr>
            <p:cNvPr id="11" name="object 11"/>
            <p:cNvPicPr/>
            <p:nvPr/>
          </p:nvPicPr>
          <p:blipFill>
            <a:blip r:embed="rId2" cstate="print"/>
            <a:stretch>
              <a:fillRect/>
            </a:stretch>
          </p:blipFill>
          <p:spPr>
            <a:xfrm>
              <a:off x="7174992" y="393191"/>
              <a:ext cx="4114800" cy="6071616"/>
            </a:xfrm>
            <a:prstGeom prst="rect">
              <a:avLst/>
            </a:prstGeom>
          </p:spPr>
        </p:pic>
      </p:grpSp>
      <p:sp>
        <p:nvSpPr>
          <p:cNvPr id="14" name="object 14"/>
          <p:cNvSpPr txBox="1">
            <a:spLocks noGrp="1"/>
          </p:cNvSpPr>
          <p:nvPr>
            <p:ph type="title"/>
          </p:nvPr>
        </p:nvSpPr>
        <p:spPr>
          <a:xfrm>
            <a:off x="2379979" y="1020014"/>
            <a:ext cx="4093210" cy="1244571"/>
          </a:xfrm>
          <a:prstGeom prst="rect">
            <a:avLst/>
          </a:prstGeom>
        </p:spPr>
        <p:txBody>
          <a:bodyPr vert="horz" wrap="square" lIns="0" tIns="13335" rIns="0" bIns="0" rtlCol="0">
            <a:spAutoFit/>
          </a:bodyPr>
          <a:lstStyle/>
          <a:p>
            <a:pPr marL="12700">
              <a:lnSpc>
                <a:spcPct val="100000"/>
              </a:lnSpc>
              <a:spcBef>
                <a:spcPts val="105"/>
              </a:spcBef>
            </a:pPr>
            <a:r>
              <a:rPr lang="zh-TW" altLang="en-US" sz="8000" b="1" spc="-15" dirty="0">
                <a:solidFill>
                  <a:schemeClr val="accent1">
                    <a:lumMod val="75000"/>
                  </a:schemeClr>
                </a:solidFill>
                <a:latin typeface="Microsoft YaHei" panose="020B0503020204020204" pitchFamily="34" charset="-122"/>
                <a:ea typeface="Microsoft YaHei" panose="020B0503020204020204" pitchFamily="34" charset="-122"/>
              </a:rPr>
              <a:t>特殊選才</a:t>
            </a:r>
            <a:endParaRPr sz="8000" b="1" dirty="0">
              <a:solidFill>
                <a:schemeClr val="accent1">
                  <a:lumMod val="75000"/>
                </a:schemeClr>
              </a:solidFill>
              <a:latin typeface="Microsoft YaHei" panose="020B0503020204020204" pitchFamily="34" charset="-122"/>
              <a:ea typeface="Microsoft YaHei" panose="020B0503020204020204" pitchFamily="34" charset="-122"/>
            </a:endParaRPr>
          </a:p>
        </p:txBody>
      </p:sp>
      <p:sp>
        <p:nvSpPr>
          <p:cNvPr id="15" name="object 15"/>
          <p:cNvSpPr txBox="1"/>
          <p:nvPr/>
        </p:nvSpPr>
        <p:spPr>
          <a:xfrm>
            <a:off x="2126995" y="1995889"/>
            <a:ext cx="4599305" cy="2266950"/>
          </a:xfrm>
          <a:prstGeom prst="rect">
            <a:avLst/>
          </a:prstGeom>
        </p:spPr>
        <p:txBody>
          <a:bodyPr vert="horz" wrap="square" lIns="0" tIns="260350" rIns="0" bIns="0" rtlCol="0">
            <a:spAutoFit/>
          </a:bodyPr>
          <a:lstStyle/>
          <a:p>
            <a:pPr algn="ctr">
              <a:lnSpc>
                <a:spcPct val="100000"/>
              </a:lnSpc>
              <a:spcBef>
                <a:spcPts val="2050"/>
              </a:spcBef>
            </a:pPr>
            <a:r>
              <a:rPr sz="7200" b="1" spc="-10" dirty="0">
                <a:solidFill>
                  <a:schemeClr val="accent1">
                    <a:lumMod val="50000"/>
                  </a:schemeClr>
                </a:solidFill>
                <a:latin typeface="Microsoft YaHei"/>
                <a:cs typeface="Microsoft YaHei"/>
              </a:rPr>
              <a:t>報</a:t>
            </a:r>
            <a:r>
              <a:rPr sz="7200" b="1" spc="-10" dirty="0">
                <a:solidFill>
                  <a:schemeClr val="accent1">
                    <a:lumMod val="50000"/>
                  </a:schemeClr>
                </a:solidFill>
                <a:latin typeface="Microsoft YaHei"/>
              </a:rPr>
              <a:t>名及</a:t>
            </a:r>
            <a:r>
              <a:rPr sz="7200" b="1" spc="-10" dirty="0">
                <a:solidFill>
                  <a:schemeClr val="accent1">
                    <a:lumMod val="50000"/>
                  </a:schemeClr>
                </a:solidFill>
                <a:latin typeface="Microsoft YaHei"/>
                <a:cs typeface="Microsoft YaHei"/>
              </a:rPr>
              <a:t>分發</a:t>
            </a:r>
            <a:endParaRPr sz="7200" dirty="0">
              <a:solidFill>
                <a:schemeClr val="accent1">
                  <a:lumMod val="50000"/>
                </a:schemeClr>
              </a:solidFill>
              <a:latin typeface="Microsoft YaHei"/>
              <a:cs typeface="Microsoft YaHei"/>
            </a:endParaRPr>
          </a:p>
          <a:p>
            <a:pPr algn="ctr">
              <a:lnSpc>
                <a:spcPct val="100000"/>
              </a:lnSpc>
              <a:spcBef>
                <a:spcPts val="1295"/>
              </a:spcBef>
            </a:pPr>
            <a:r>
              <a:rPr sz="4800" b="1" spc="-25" dirty="0">
                <a:solidFill>
                  <a:schemeClr val="accent1">
                    <a:lumMod val="50000"/>
                  </a:schemeClr>
                </a:solidFill>
                <a:latin typeface="Microsoft YaHei"/>
                <a:cs typeface="Microsoft YaHei"/>
              </a:rPr>
              <a:t>規則</a:t>
            </a:r>
            <a:endParaRPr sz="4800" dirty="0">
              <a:solidFill>
                <a:schemeClr val="accent1">
                  <a:lumMod val="50000"/>
                </a:schemeClr>
              </a:solidFill>
              <a:latin typeface="Microsoft YaHei"/>
              <a:cs typeface="Microsoft YaHei"/>
            </a:endParaRPr>
          </a:p>
        </p:txBody>
      </p:sp>
      <p:sp>
        <p:nvSpPr>
          <p:cNvPr id="13" name="object 20">
            <a:extLst>
              <a:ext uri="{FF2B5EF4-FFF2-40B4-BE49-F238E27FC236}">
                <a16:creationId xmlns:a16="http://schemas.microsoft.com/office/drawing/2014/main" id="{B0E3CB46-6282-4AF7-B708-C2F8BE51FEB3}"/>
              </a:ext>
            </a:extLst>
          </p:cNvPr>
          <p:cNvSpPr txBox="1"/>
          <p:nvPr/>
        </p:nvSpPr>
        <p:spPr>
          <a:xfrm>
            <a:off x="11736198" y="6404561"/>
            <a:ext cx="285622" cy="239168"/>
          </a:xfrm>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z="1400" b="1" dirty="0">
                <a:solidFill>
                  <a:srgbClr val="888888"/>
                </a:solidFill>
                <a:latin typeface="Microsoft YaHei"/>
                <a:cs typeface="Microsoft YaHei"/>
              </a:rPr>
              <a:t>11</a:t>
            </a:fld>
            <a:endParaRPr sz="1400">
              <a:latin typeface="Microsoft YaHei"/>
              <a:cs typeface="Microsoft YaHei"/>
            </a:endParaRPr>
          </a:p>
        </p:txBody>
      </p:sp>
    </p:spTree>
    <p:extLst>
      <p:ext uri="{BB962C8B-B14F-4D97-AF65-F5344CB8AC3E}">
        <p14:creationId xmlns:p14="http://schemas.microsoft.com/office/powerpoint/2010/main" val="1717742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淘宝网Chenying0907出品 42"/>
          <p:cNvGrpSpPr/>
          <p:nvPr/>
        </p:nvGrpSpPr>
        <p:grpSpPr>
          <a:xfrm>
            <a:off x="998073" y="1272085"/>
            <a:ext cx="10432294" cy="2014948"/>
            <a:chOff x="3457192" y="2904456"/>
            <a:chExt cx="3289530" cy="2015473"/>
          </a:xfrm>
        </p:grpSpPr>
        <p:sp>
          <p:nvSpPr>
            <p:cNvPr id="44" name="淘宝网Chenying0907出品 44"/>
            <p:cNvSpPr txBox="1"/>
            <p:nvPr/>
          </p:nvSpPr>
          <p:spPr>
            <a:xfrm>
              <a:off x="3551926" y="2904456"/>
              <a:ext cx="2363392" cy="954228"/>
            </a:xfrm>
            <a:prstGeom prst="rect">
              <a:avLst/>
            </a:prstGeom>
            <a:noFill/>
          </p:spPr>
          <p:txBody>
            <a:bodyPr wrap="square" rtlCol="0">
              <a:spAutoFit/>
            </a:bodyPr>
            <a:lstStyle/>
            <a:p>
              <a:pPr defTabSz="914126"/>
              <a:r>
                <a:rPr lang="zh-TW" altLang="en-US" sz="3200" b="1" dirty="0">
                  <a:solidFill>
                    <a:srgbClr val="0000FF"/>
                  </a:solidFill>
                  <a:latin typeface="+mj-ea"/>
                  <a:ea typeface="+mj-ea"/>
                </a:rPr>
                <a:t>招生對象：</a:t>
              </a:r>
              <a:endParaRPr lang="en-US" altLang="zh-TW" sz="3200" dirty="0">
                <a:solidFill>
                  <a:srgbClr val="0000FF"/>
                </a:solidFill>
                <a:latin typeface="+mj-ea"/>
                <a:ea typeface="+mj-ea"/>
              </a:endParaRPr>
            </a:p>
            <a:p>
              <a:pPr defTabSz="914126"/>
              <a:endParaRPr lang="zh-CN" altLang="en-US" sz="2399" b="1" dirty="0">
                <a:solidFill>
                  <a:prstClr val="white">
                    <a:lumMod val="65000"/>
                  </a:prstClr>
                </a:solidFill>
                <a:latin typeface="微软雅黑" panose="020B0503020204020204" pitchFamily="34" charset="-122"/>
                <a:ea typeface="微软雅黑" panose="020B0503020204020204" pitchFamily="34" charset="-122"/>
              </a:endParaRPr>
            </a:p>
          </p:txBody>
        </p:sp>
        <p:sp>
          <p:nvSpPr>
            <p:cNvPr id="45" name="淘宝网Chenying0907出品 45"/>
            <p:cNvSpPr txBox="1"/>
            <p:nvPr/>
          </p:nvSpPr>
          <p:spPr>
            <a:xfrm>
              <a:off x="3457192" y="4374202"/>
              <a:ext cx="3289530" cy="545727"/>
            </a:xfrm>
            <a:prstGeom prst="rect">
              <a:avLst/>
            </a:prstGeom>
            <a:noFill/>
          </p:spPr>
          <p:txBody>
            <a:bodyPr wrap="square" rtlCol="0">
              <a:spAutoFit/>
            </a:bodyPr>
            <a:lstStyle/>
            <a:p>
              <a:pPr defTabSz="914126">
                <a:lnSpc>
                  <a:spcPct val="150000"/>
                </a:lnSpc>
              </a:pPr>
              <a:r>
                <a:rPr lang="zh-TW" altLang="en-US" sz="2199" dirty="0">
                  <a:solidFill>
                    <a:prstClr val="black"/>
                  </a:solidFill>
                  <a:latin typeface="標楷體" panose="03000509000000000000" pitchFamily="65" charset="-120"/>
                  <a:ea typeface="標楷體" panose="03000509000000000000" pitchFamily="65" charset="-120"/>
                </a:rPr>
                <a:t> </a:t>
              </a:r>
              <a:endParaRPr lang="en-US" altLang="zh-TW" sz="2199" dirty="0">
                <a:solidFill>
                  <a:prstClr val="black"/>
                </a:solidFill>
                <a:latin typeface="標楷體" panose="03000509000000000000" pitchFamily="65" charset="-120"/>
                <a:ea typeface="標楷體" panose="03000509000000000000" pitchFamily="65" charset="-120"/>
              </a:endParaRPr>
            </a:p>
          </p:txBody>
        </p:sp>
      </p:grpSp>
      <p:grpSp>
        <p:nvGrpSpPr>
          <p:cNvPr id="41" name="淘宝网Chenying0907出品 51"/>
          <p:cNvGrpSpPr/>
          <p:nvPr/>
        </p:nvGrpSpPr>
        <p:grpSpPr>
          <a:xfrm>
            <a:off x="935491" y="1301411"/>
            <a:ext cx="388233" cy="433485"/>
            <a:chOff x="2650922" y="1870312"/>
            <a:chExt cx="828285" cy="991631"/>
          </a:xfrm>
          <a:solidFill>
            <a:srgbClr val="F45058"/>
          </a:solidFill>
        </p:grpSpPr>
        <p:sp>
          <p:nvSpPr>
            <p:cNvPr id="59" name="淘宝网Chenying0907出品 53"/>
            <p:cNvSpPr/>
            <p:nvPr/>
          </p:nvSpPr>
          <p:spPr>
            <a:xfrm>
              <a:off x="2650922" y="2677524"/>
              <a:ext cx="828285" cy="1844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a:solidFill>
                  <a:prstClr val="white"/>
                </a:solidFill>
                <a:latin typeface="Calibri" panose="020F0502020204030204"/>
                <a:ea typeface="宋体" panose="02010600030101010101" pitchFamily="2" charset="-122"/>
              </a:endParaRPr>
            </a:p>
          </p:txBody>
        </p:sp>
        <p:grpSp>
          <p:nvGrpSpPr>
            <p:cNvPr id="60" name="淘宝网Chenying0907出品 54"/>
            <p:cNvGrpSpPr/>
            <p:nvPr/>
          </p:nvGrpSpPr>
          <p:grpSpPr>
            <a:xfrm>
              <a:off x="2688315" y="1870312"/>
              <a:ext cx="747327" cy="883823"/>
              <a:chOff x="2688315" y="1870312"/>
              <a:chExt cx="747327" cy="883823"/>
            </a:xfrm>
            <a:grpFill/>
          </p:grpSpPr>
          <p:sp>
            <p:nvSpPr>
              <p:cNvPr id="61" name="淘宝网Chenying0907出品 55"/>
              <p:cNvSpPr/>
              <p:nvPr/>
            </p:nvSpPr>
            <p:spPr>
              <a:xfrm>
                <a:off x="2688315" y="1870312"/>
                <a:ext cx="747327" cy="883823"/>
              </a:xfrm>
              <a:custGeom>
                <a:avLst/>
                <a:gdLst>
                  <a:gd name="connsiteX0" fmla="*/ 1066106 w 2132212"/>
                  <a:gd name="connsiteY0" fmla="*/ 0 h 2521653"/>
                  <a:gd name="connsiteX1" fmla="*/ 1819957 w 2132212"/>
                  <a:gd name="connsiteY1" fmla="*/ 312255 h 2521653"/>
                  <a:gd name="connsiteX2" fmla="*/ 1819957 w 2132212"/>
                  <a:gd name="connsiteY2" fmla="*/ 1819957 h 2521653"/>
                  <a:gd name="connsiteX3" fmla="*/ 1721535 w 2132212"/>
                  <a:gd name="connsiteY3" fmla="*/ 1918379 h 2521653"/>
                  <a:gd name="connsiteX4" fmla="*/ 1375925 w 2132212"/>
                  <a:gd name="connsiteY4" fmla="*/ 2263989 h 2521653"/>
                  <a:gd name="connsiteX5" fmla="*/ 1155139 w 2132212"/>
                  <a:gd name="connsiteY5" fmla="*/ 2484775 h 2521653"/>
                  <a:gd name="connsiteX6" fmla="*/ 977073 w 2132212"/>
                  <a:gd name="connsiteY6" fmla="*/ 2484775 h 2521653"/>
                  <a:gd name="connsiteX7" fmla="*/ 630260 w 2132212"/>
                  <a:gd name="connsiteY7" fmla="*/ 2137962 h 2521653"/>
                  <a:gd name="connsiteX8" fmla="*/ 410678 w 2132212"/>
                  <a:gd name="connsiteY8" fmla="*/ 1918379 h 2521653"/>
                  <a:gd name="connsiteX9" fmla="*/ 312255 w 2132212"/>
                  <a:gd name="connsiteY9" fmla="*/ 1819957 h 2521653"/>
                  <a:gd name="connsiteX10" fmla="*/ 312255 w 2132212"/>
                  <a:gd name="connsiteY10" fmla="*/ 312255 h 2521653"/>
                  <a:gd name="connsiteX11" fmla="*/ 1066106 w 2132212"/>
                  <a:gd name="connsiteY11" fmla="*/ 0 h 2521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212" h="2521653">
                    <a:moveTo>
                      <a:pt x="1066106" y="0"/>
                    </a:moveTo>
                    <a:cubicBezTo>
                      <a:pt x="1338947" y="0"/>
                      <a:pt x="1611787" y="104085"/>
                      <a:pt x="1819957" y="312255"/>
                    </a:cubicBezTo>
                    <a:cubicBezTo>
                      <a:pt x="2236297" y="728596"/>
                      <a:pt x="2236297" y="1403617"/>
                      <a:pt x="1819957" y="1819957"/>
                    </a:cubicBezTo>
                    <a:lnTo>
                      <a:pt x="1721535" y="1918379"/>
                    </a:lnTo>
                    <a:lnTo>
                      <a:pt x="1375925" y="2263989"/>
                    </a:lnTo>
                    <a:lnTo>
                      <a:pt x="1155139" y="2484775"/>
                    </a:lnTo>
                    <a:cubicBezTo>
                      <a:pt x="1105968" y="2533946"/>
                      <a:pt x="1026245" y="2533946"/>
                      <a:pt x="977073" y="2484775"/>
                    </a:cubicBezTo>
                    <a:lnTo>
                      <a:pt x="630260" y="2137962"/>
                    </a:lnTo>
                    <a:lnTo>
                      <a:pt x="410678" y="1918379"/>
                    </a:lnTo>
                    <a:lnTo>
                      <a:pt x="312255" y="1819957"/>
                    </a:lnTo>
                    <a:cubicBezTo>
                      <a:pt x="-104085" y="1403617"/>
                      <a:pt x="-104085" y="728596"/>
                      <a:pt x="312255" y="312255"/>
                    </a:cubicBezTo>
                    <a:cubicBezTo>
                      <a:pt x="520425" y="104085"/>
                      <a:pt x="793266" y="0"/>
                      <a:pt x="1066106" y="0"/>
                    </a:cubicBezTo>
                    <a:close/>
                  </a:path>
                </a:pathLst>
              </a:custGeom>
              <a:grpFill/>
              <a:ln w="19050">
                <a:gradFill flip="none" rotWithShape="1">
                  <a:gsLst>
                    <a:gs pos="19000">
                      <a:schemeClr val="bg1"/>
                    </a:gs>
                    <a:gs pos="100000">
                      <a:srgbClr val="B2B2B2"/>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dirty="0">
                  <a:solidFill>
                    <a:prstClr val="white"/>
                  </a:solidFill>
                  <a:latin typeface="Calibri" panose="020F0502020204030204"/>
                  <a:ea typeface="宋体" panose="02010600030101010101" pitchFamily="2" charset="-122"/>
                </a:endParaRPr>
              </a:p>
            </p:txBody>
          </p:sp>
          <p:sp>
            <p:nvSpPr>
              <p:cNvPr id="62" name="淘宝网Chenying0907出品 56"/>
              <p:cNvSpPr/>
              <p:nvPr/>
            </p:nvSpPr>
            <p:spPr>
              <a:xfrm>
                <a:off x="2794670" y="1974141"/>
                <a:ext cx="527693" cy="527693"/>
              </a:xfrm>
              <a:prstGeom prst="ellipse">
                <a:avLst/>
              </a:prstGeom>
              <a:grpFill/>
              <a:ln>
                <a:gradFill flip="none" rotWithShape="1">
                  <a:gsLst>
                    <a:gs pos="0">
                      <a:schemeClr val="bg1">
                        <a:lumMod val="75000"/>
                      </a:schemeClr>
                    </a:gs>
                    <a:gs pos="10000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a:solidFill>
                    <a:prstClr val="white"/>
                  </a:solidFill>
                  <a:latin typeface="Calibri" panose="020F0502020204030204"/>
                  <a:ea typeface="宋体" panose="02010600030101010101" pitchFamily="2" charset="-122"/>
                </a:endParaRPr>
              </a:p>
            </p:txBody>
          </p:sp>
        </p:grpSp>
      </p:grpSp>
      <p:sp>
        <p:nvSpPr>
          <p:cNvPr id="48" name="淘宝网Chenying0907出品 9"/>
          <p:cNvSpPr txBox="1"/>
          <p:nvPr/>
        </p:nvSpPr>
        <p:spPr>
          <a:xfrm>
            <a:off x="789982" y="576606"/>
            <a:ext cx="7712021" cy="746340"/>
          </a:xfrm>
          <a:prstGeom prst="rect">
            <a:avLst/>
          </a:prstGeom>
          <a:noFill/>
        </p:spPr>
        <p:txBody>
          <a:bodyPr wrap="square" lIns="68562" tIns="34281" rIns="68562" bIns="34281" rtlCol="0">
            <a:spAutoFit/>
            <a:scene3d>
              <a:camera prst="orthographicFront"/>
              <a:lightRig rig="threePt" dir="t"/>
            </a:scene3d>
            <a:sp3d extrusionH="57150">
              <a:bevelT w="38100" h="38100"/>
            </a:sp3d>
          </a:bodyPr>
          <a:lstStyle/>
          <a:p>
            <a:pPr marL="0" lvl="1" defTabSz="914126"/>
            <a:r>
              <a:rPr lang="zh-TW" altLang="en-US" sz="4400" b="1" dirty="0">
                <a:ln>
                  <a:solidFill>
                    <a:schemeClr val="bg1"/>
                  </a:solidFill>
                </a:ln>
                <a:solidFill>
                  <a:srgbClr val="002060"/>
                </a:solidFill>
                <a:latin typeface="Microsoft JhengHei" panose="020B0604030504040204" pitchFamily="34" charset="-120"/>
                <a:ea typeface="Microsoft JhengHei" panose="020B0604030504040204" pitchFamily="34" charset="-120"/>
              </a:rPr>
              <a:t>入學管道</a:t>
            </a:r>
            <a:r>
              <a:rPr lang="en-US" altLang="zh-TW" sz="4400" b="1" dirty="0">
                <a:ln>
                  <a:solidFill>
                    <a:schemeClr val="bg1"/>
                  </a:solidFill>
                </a:ln>
                <a:solidFill>
                  <a:srgbClr val="002060"/>
                </a:solidFill>
                <a:latin typeface="Microsoft JhengHei" panose="020B0604030504040204" pitchFamily="34" charset="-120"/>
                <a:ea typeface="Microsoft JhengHei" panose="020B0604030504040204" pitchFamily="34" charset="-120"/>
              </a:rPr>
              <a:t>—</a:t>
            </a:r>
            <a:r>
              <a:rPr lang="zh-TW" altLang="en-US" sz="4400" b="1" dirty="0">
                <a:ln>
                  <a:solidFill>
                    <a:schemeClr val="bg1"/>
                  </a:solidFill>
                </a:ln>
                <a:solidFill>
                  <a:srgbClr val="002060"/>
                </a:solidFill>
                <a:latin typeface="Microsoft JhengHei" panose="020B0604030504040204" pitchFamily="34" charset="-120"/>
                <a:ea typeface="Microsoft JhengHei" panose="020B0604030504040204" pitchFamily="34" charset="-120"/>
              </a:rPr>
              <a:t>特殊選才</a:t>
            </a:r>
            <a:endParaRPr lang="en-US" altLang="zh-TW" sz="4400" dirty="0">
              <a:ln>
                <a:solidFill>
                  <a:schemeClr val="bg1"/>
                </a:solidFill>
              </a:ln>
              <a:solidFill>
                <a:srgbClr val="002060"/>
              </a:solidFill>
              <a:latin typeface="Microsoft JhengHei" panose="020B0604030504040204" pitchFamily="34" charset="-120"/>
              <a:ea typeface="Microsoft JhengHei" panose="020B0604030504040204" pitchFamily="34" charset="-120"/>
            </a:endParaRPr>
          </a:p>
        </p:txBody>
      </p:sp>
      <p:sp>
        <p:nvSpPr>
          <p:cNvPr id="2" name="矩形 1"/>
          <p:cNvSpPr/>
          <p:nvPr/>
        </p:nvSpPr>
        <p:spPr>
          <a:xfrm>
            <a:off x="1298508" y="1642893"/>
            <a:ext cx="9706436" cy="1675267"/>
          </a:xfrm>
          <a:prstGeom prst="rect">
            <a:avLst/>
          </a:prstGeom>
        </p:spPr>
        <p:txBody>
          <a:bodyPr wrap="square">
            <a:spAutoFit/>
          </a:bodyPr>
          <a:lstStyle/>
          <a:p>
            <a:pPr defTabSz="914126">
              <a:lnSpc>
                <a:spcPct val="150000"/>
              </a:lnSpc>
            </a:pPr>
            <a:r>
              <a:rPr lang="zh-TW" altLang="en-US" sz="2400" dirty="0">
                <a:solidFill>
                  <a:prstClr val="black"/>
                </a:solidFill>
                <a:latin typeface="+mn-ea"/>
              </a:rPr>
              <a:t>具</a:t>
            </a:r>
            <a:r>
              <a:rPr lang="zh-TW" altLang="en-US" sz="2400" dirty="0">
                <a:solidFill>
                  <a:srgbClr val="F45058"/>
                </a:solidFill>
                <a:latin typeface="+mn-ea"/>
              </a:rPr>
              <a:t>特殊才能</a:t>
            </a:r>
            <a:r>
              <a:rPr lang="zh-TW" altLang="en-US" sz="2400" dirty="0">
                <a:solidFill>
                  <a:prstClr val="black"/>
                </a:solidFill>
                <a:latin typeface="+mn-ea"/>
              </a:rPr>
              <a:t>或具</a:t>
            </a:r>
            <a:r>
              <a:rPr lang="zh-TW" altLang="en-US" sz="2400" dirty="0">
                <a:solidFill>
                  <a:srgbClr val="F45058"/>
                </a:solidFill>
                <a:latin typeface="+mn-ea"/>
              </a:rPr>
              <a:t>不同教育資歷</a:t>
            </a:r>
            <a:r>
              <a:rPr lang="zh-TW" altLang="en-US" sz="2400" dirty="0">
                <a:solidFill>
                  <a:prstClr val="black"/>
                </a:solidFill>
                <a:latin typeface="+mn-ea"/>
              </a:rPr>
              <a:t>學生。</a:t>
            </a:r>
            <a:endParaRPr lang="en-US" altLang="zh-TW" sz="2400" dirty="0">
              <a:solidFill>
                <a:prstClr val="black"/>
              </a:solidFill>
              <a:latin typeface="+mn-ea"/>
            </a:endParaRPr>
          </a:p>
          <a:p>
            <a:pPr defTabSz="914126">
              <a:lnSpc>
                <a:spcPct val="150000"/>
              </a:lnSpc>
            </a:pPr>
            <a:r>
              <a:rPr lang="zh-TW" altLang="en-US" sz="2400" dirty="0">
                <a:solidFill>
                  <a:prstClr val="black"/>
                </a:solidFill>
                <a:latin typeface="+mn-ea"/>
              </a:rPr>
              <a:t>（如：境外臺生、新住民及其子女、實驗教育學生、持有</a:t>
            </a:r>
            <a:r>
              <a:rPr lang="en-US" altLang="zh-TW" sz="2400" dirty="0">
                <a:solidFill>
                  <a:prstClr val="black"/>
                </a:solidFill>
                <a:latin typeface="+mn-ea"/>
              </a:rPr>
              <a:t>ACT</a:t>
            </a:r>
            <a:r>
              <a:rPr lang="zh-TW" altLang="en-US" sz="2400" dirty="0">
                <a:solidFill>
                  <a:prstClr val="black"/>
                </a:solidFill>
                <a:latin typeface="+mn-ea"/>
              </a:rPr>
              <a:t>或</a:t>
            </a:r>
            <a:r>
              <a:rPr lang="en-US" altLang="zh-TW" sz="2400" dirty="0">
                <a:solidFill>
                  <a:prstClr val="black"/>
                </a:solidFill>
                <a:latin typeface="+mn-ea"/>
              </a:rPr>
              <a:t>SAT</a:t>
            </a:r>
            <a:r>
              <a:rPr lang="zh-TW" altLang="en-US" sz="2400" dirty="0">
                <a:solidFill>
                  <a:prstClr val="black"/>
                </a:solidFill>
                <a:latin typeface="+mn-ea"/>
              </a:rPr>
              <a:t>等國外具公信力 之入學用大型測驗成績者）</a:t>
            </a:r>
            <a:endParaRPr lang="en-US" altLang="zh-TW" sz="2400" dirty="0">
              <a:solidFill>
                <a:prstClr val="black"/>
              </a:solidFill>
              <a:latin typeface="+mn-ea"/>
            </a:endParaRPr>
          </a:p>
        </p:txBody>
      </p:sp>
      <p:sp>
        <p:nvSpPr>
          <p:cNvPr id="25" name="淘宝网Chenying0907出品 44"/>
          <p:cNvSpPr txBox="1"/>
          <p:nvPr/>
        </p:nvSpPr>
        <p:spPr>
          <a:xfrm>
            <a:off x="1318928" y="3409554"/>
            <a:ext cx="9732700" cy="2167709"/>
          </a:xfrm>
          <a:prstGeom prst="rect">
            <a:avLst/>
          </a:prstGeom>
          <a:noFill/>
        </p:spPr>
        <p:txBody>
          <a:bodyPr wrap="square" rtlCol="0">
            <a:spAutoFit/>
          </a:bodyPr>
          <a:lstStyle/>
          <a:p>
            <a:pPr defTabSz="914126"/>
            <a:r>
              <a:rPr lang="zh-TW" altLang="en-US" sz="3200" b="1" dirty="0">
                <a:solidFill>
                  <a:srgbClr val="0000FF"/>
                </a:solidFill>
                <a:latin typeface="+mj-ea"/>
                <a:ea typeface="+mj-ea"/>
              </a:rPr>
              <a:t>招生方式：</a:t>
            </a:r>
            <a:endParaRPr lang="en-US" altLang="zh-TW" sz="3200" dirty="0">
              <a:solidFill>
                <a:srgbClr val="0000FF"/>
              </a:solidFill>
              <a:latin typeface="+mj-ea"/>
              <a:ea typeface="+mj-ea"/>
            </a:endParaRPr>
          </a:p>
          <a:p>
            <a:pPr defTabSz="914126">
              <a:lnSpc>
                <a:spcPct val="150000"/>
              </a:lnSpc>
            </a:pPr>
            <a:r>
              <a:rPr lang="zh-TW" altLang="en-US" sz="2400" dirty="0">
                <a:solidFill>
                  <a:prstClr val="black"/>
                </a:solidFill>
                <a:latin typeface="+mj-ea"/>
                <a:ea typeface="+mj-ea"/>
              </a:rPr>
              <a:t>各校</a:t>
            </a:r>
            <a:r>
              <a:rPr lang="zh-TW" altLang="en-US" sz="2400" dirty="0">
                <a:solidFill>
                  <a:srgbClr val="F45058"/>
                </a:solidFill>
                <a:latin typeface="+mj-ea"/>
                <a:ea typeface="+mj-ea"/>
              </a:rPr>
              <a:t>單獨招生</a:t>
            </a:r>
            <a:r>
              <a:rPr lang="zh-TW" altLang="en-US" sz="2400" dirty="0">
                <a:solidFill>
                  <a:prstClr val="black"/>
                </a:solidFill>
                <a:latin typeface="+mj-ea"/>
                <a:ea typeface="+mj-ea"/>
              </a:rPr>
              <a:t>。招生校系可以工作成就、高中在學表現、競賽表現、證照訓練或其他特殊學習歷程等自訂招生條件，經由大學審查、面試、筆試、術科或實作測驗等方式全方面審查後彈性選才。</a:t>
            </a:r>
            <a:endParaRPr lang="zh-CN" altLang="en-US" sz="2400" dirty="0">
              <a:solidFill>
                <a:prstClr val="black"/>
              </a:solidFill>
              <a:latin typeface="+mj-ea"/>
              <a:ea typeface="+mj-ea"/>
            </a:endParaRPr>
          </a:p>
        </p:txBody>
      </p:sp>
      <p:grpSp>
        <p:nvGrpSpPr>
          <p:cNvPr id="27" name="淘宝网Chenying0907出品 51"/>
          <p:cNvGrpSpPr/>
          <p:nvPr/>
        </p:nvGrpSpPr>
        <p:grpSpPr>
          <a:xfrm>
            <a:off x="910275" y="3536488"/>
            <a:ext cx="388233" cy="433485"/>
            <a:chOff x="2650922" y="1870312"/>
            <a:chExt cx="828285" cy="991631"/>
          </a:xfrm>
          <a:solidFill>
            <a:srgbClr val="F45058"/>
          </a:solidFill>
        </p:grpSpPr>
        <p:sp>
          <p:nvSpPr>
            <p:cNvPr id="28" name="淘宝网Chenying0907出品 53"/>
            <p:cNvSpPr/>
            <p:nvPr/>
          </p:nvSpPr>
          <p:spPr>
            <a:xfrm>
              <a:off x="2650922" y="2677524"/>
              <a:ext cx="828285" cy="1844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a:solidFill>
                  <a:prstClr val="white"/>
                </a:solidFill>
                <a:latin typeface="Calibri" panose="020F0502020204030204"/>
                <a:ea typeface="宋体" panose="02010600030101010101" pitchFamily="2" charset="-122"/>
              </a:endParaRPr>
            </a:p>
          </p:txBody>
        </p:sp>
        <p:grpSp>
          <p:nvGrpSpPr>
            <p:cNvPr id="29" name="淘宝网Chenying0907出品 54"/>
            <p:cNvGrpSpPr/>
            <p:nvPr/>
          </p:nvGrpSpPr>
          <p:grpSpPr>
            <a:xfrm>
              <a:off x="2688315" y="1870312"/>
              <a:ext cx="747327" cy="883823"/>
              <a:chOff x="2688315" y="1870312"/>
              <a:chExt cx="747327" cy="883823"/>
            </a:xfrm>
            <a:grpFill/>
          </p:grpSpPr>
          <p:sp>
            <p:nvSpPr>
              <p:cNvPr id="31" name="淘宝网Chenying0907出品 55"/>
              <p:cNvSpPr/>
              <p:nvPr/>
            </p:nvSpPr>
            <p:spPr>
              <a:xfrm>
                <a:off x="2688315" y="1870312"/>
                <a:ext cx="747327" cy="883823"/>
              </a:xfrm>
              <a:custGeom>
                <a:avLst/>
                <a:gdLst>
                  <a:gd name="connsiteX0" fmla="*/ 1066106 w 2132212"/>
                  <a:gd name="connsiteY0" fmla="*/ 0 h 2521653"/>
                  <a:gd name="connsiteX1" fmla="*/ 1819957 w 2132212"/>
                  <a:gd name="connsiteY1" fmla="*/ 312255 h 2521653"/>
                  <a:gd name="connsiteX2" fmla="*/ 1819957 w 2132212"/>
                  <a:gd name="connsiteY2" fmla="*/ 1819957 h 2521653"/>
                  <a:gd name="connsiteX3" fmla="*/ 1721535 w 2132212"/>
                  <a:gd name="connsiteY3" fmla="*/ 1918379 h 2521653"/>
                  <a:gd name="connsiteX4" fmla="*/ 1375925 w 2132212"/>
                  <a:gd name="connsiteY4" fmla="*/ 2263989 h 2521653"/>
                  <a:gd name="connsiteX5" fmla="*/ 1155139 w 2132212"/>
                  <a:gd name="connsiteY5" fmla="*/ 2484775 h 2521653"/>
                  <a:gd name="connsiteX6" fmla="*/ 977073 w 2132212"/>
                  <a:gd name="connsiteY6" fmla="*/ 2484775 h 2521653"/>
                  <a:gd name="connsiteX7" fmla="*/ 630260 w 2132212"/>
                  <a:gd name="connsiteY7" fmla="*/ 2137962 h 2521653"/>
                  <a:gd name="connsiteX8" fmla="*/ 410678 w 2132212"/>
                  <a:gd name="connsiteY8" fmla="*/ 1918379 h 2521653"/>
                  <a:gd name="connsiteX9" fmla="*/ 312255 w 2132212"/>
                  <a:gd name="connsiteY9" fmla="*/ 1819957 h 2521653"/>
                  <a:gd name="connsiteX10" fmla="*/ 312255 w 2132212"/>
                  <a:gd name="connsiteY10" fmla="*/ 312255 h 2521653"/>
                  <a:gd name="connsiteX11" fmla="*/ 1066106 w 2132212"/>
                  <a:gd name="connsiteY11" fmla="*/ 0 h 2521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212" h="2521653">
                    <a:moveTo>
                      <a:pt x="1066106" y="0"/>
                    </a:moveTo>
                    <a:cubicBezTo>
                      <a:pt x="1338947" y="0"/>
                      <a:pt x="1611787" y="104085"/>
                      <a:pt x="1819957" y="312255"/>
                    </a:cubicBezTo>
                    <a:cubicBezTo>
                      <a:pt x="2236297" y="728596"/>
                      <a:pt x="2236297" y="1403617"/>
                      <a:pt x="1819957" y="1819957"/>
                    </a:cubicBezTo>
                    <a:lnTo>
                      <a:pt x="1721535" y="1918379"/>
                    </a:lnTo>
                    <a:lnTo>
                      <a:pt x="1375925" y="2263989"/>
                    </a:lnTo>
                    <a:lnTo>
                      <a:pt x="1155139" y="2484775"/>
                    </a:lnTo>
                    <a:cubicBezTo>
                      <a:pt x="1105968" y="2533946"/>
                      <a:pt x="1026245" y="2533946"/>
                      <a:pt x="977073" y="2484775"/>
                    </a:cubicBezTo>
                    <a:lnTo>
                      <a:pt x="630260" y="2137962"/>
                    </a:lnTo>
                    <a:lnTo>
                      <a:pt x="410678" y="1918379"/>
                    </a:lnTo>
                    <a:lnTo>
                      <a:pt x="312255" y="1819957"/>
                    </a:lnTo>
                    <a:cubicBezTo>
                      <a:pt x="-104085" y="1403617"/>
                      <a:pt x="-104085" y="728596"/>
                      <a:pt x="312255" y="312255"/>
                    </a:cubicBezTo>
                    <a:cubicBezTo>
                      <a:pt x="520425" y="104085"/>
                      <a:pt x="793266" y="0"/>
                      <a:pt x="1066106" y="0"/>
                    </a:cubicBezTo>
                    <a:close/>
                  </a:path>
                </a:pathLst>
              </a:custGeom>
              <a:grpFill/>
              <a:ln w="19050">
                <a:gradFill flip="none" rotWithShape="1">
                  <a:gsLst>
                    <a:gs pos="19000">
                      <a:schemeClr val="bg1"/>
                    </a:gs>
                    <a:gs pos="100000">
                      <a:srgbClr val="B2B2B2"/>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dirty="0">
                  <a:solidFill>
                    <a:prstClr val="white"/>
                  </a:solidFill>
                  <a:latin typeface="Calibri" panose="020F0502020204030204"/>
                  <a:ea typeface="宋体" panose="02010600030101010101" pitchFamily="2" charset="-122"/>
                </a:endParaRPr>
              </a:p>
            </p:txBody>
          </p:sp>
          <p:sp>
            <p:nvSpPr>
              <p:cNvPr id="32" name="淘宝网Chenying0907出品 56"/>
              <p:cNvSpPr/>
              <p:nvPr/>
            </p:nvSpPr>
            <p:spPr>
              <a:xfrm>
                <a:off x="2794670" y="1974141"/>
                <a:ext cx="527693" cy="527693"/>
              </a:xfrm>
              <a:prstGeom prst="ellipse">
                <a:avLst/>
              </a:prstGeom>
              <a:grpFill/>
              <a:ln>
                <a:gradFill flip="none" rotWithShape="1">
                  <a:gsLst>
                    <a:gs pos="0">
                      <a:schemeClr val="bg1">
                        <a:lumMod val="75000"/>
                      </a:schemeClr>
                    </a:gs>
                    <a:gs pos="10000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a:solidFill>
                    <a:prstClr val="white"/>
                  </a:solidFill>
                  <a:latin typeface="Calibri" panose="020F0502020204030204"/>
                  <a:ea typeface="宋体" panose="02010600030101010101" pitchFamily="2" charset="-122"/>
                </a:endParaRPr>
              </a:p>
            </p:txBody>
          </p:sp>
        </p:grpSp>
      </p:grpSp>
      <p:sp>
        <p:nvSpPr>
          <p:cNvPr id="3" name="文字方塊 2"/>
          <p:cNvSpPr txBox="1"/>
          <p:nvPr/>
        </p:nvSpPr>
        <p:spPr>
          <a:xfrm>
            <a:off x="850737" y="5816953"/>
            <a:ext cx="10515602" cy="461665"/>
          </a:xfrm>
          <a:prstGeom prst="rect">
            <a:avLst/>
          </a:prstGeom>
          <a:noFill/>
        </p:spPr>
        <p:txBody>
          <a:bodyPr wrap="square" rtlCol="0">
            <a:spAutoFit/>
          </a:bodyPr>
          <a:lstStyle/>
          <a:p>
            <a:pPr defTabSz="914126"/>
            <a:r>
              <a:rPr lang="zh-TW" altLang="en-US" sz="2400" dirty="0">
                <a:solidFill>
                  <a:prstClr val="black"/>
                </a:solidFill>
                <a:latin typeface="+mj-ea"/>
                <a:ea typeface="+mj-ea"/>
              </a:rPr>
              <a:t>★考生可於</a:t>
            </a:r>
            <a:r>
              <a:rPr lang="en-US" altLang="zh-TW" sz="2400" dirty="0">
                <a:solidFill>
                  <a:prstClr val="black"/>
                </a:solidFill>
                <a:latin typeface="+mj-ea"/>
                <a:ea typeface="+mj-ea"/>
              </a:rPr>
              <a:t>114</a:t>
            </a:r>
            <a:r>
              <a:rPr lang="zh-TW" altLang="en-US" sz="2400" dirty="0">
                <a:solidFill>
                  <a:prstClr val="black"/>
                </a:solidFill>
                <a:latin typeface="+mj-ea"/>
                <a:ea typeface="+mj-ea"/>
              </a:rPr>
              <a:t>年</a:t>
            </a:r>
            <a:r>
              <a:rPr lang="en-US" altLang="zh-TW" sz="2400" dirty="0">
                <a:solidFill>
                  <a:prstClr val="black"/>
                </a:solidFill>
                <a:latin typeface="+mj-ea"/>
                <a:ea typeface="+mj-ea"/>
              </a:rPr>
              <a:t>10</a:t>
            </a:r>
            <a:r>
              <a:rPr lang="zh-TW" altLang="en-US" sz="2400" dirty="0">
                <a:solidFill>
                  <a:prstClr val="black"/>
                </a:solidFill>
                <a:latin typeface="+mj-ea"/>
                <a:ea typeface="+mj-ea"/>
              </a:rPr>
              <a:t>月起至「</a:t>
            </a:r>
            <a:r>
              <a:rPr lang="zh-TW" altLang="en-US" sz="2400" dirty="0">
                <a:solidFill>
                  <a:prstClr val="black"/>
                </a:solidFill>
                <a:latin typeface="+mj-ea"/>
                <a:ea typeface="+mj-ea"/>
                <a:hlinkClick r:id="rId3"/>
              </a:rPr>
              <a:t>大學多元入學升學網</a:t>
            </a:r>
            <a:r>
              <a:rPr lang="zh-TW" altLang="en-US" sz="2400" dirty="0">
                <a:solidFill>
                  <a:prstClr val="black"/>
                </a:solidFill>
                <a:latin typeface="+mj-ea"/>
                <a:ea typeface="+mj-ea"/>
              </a:rPr>
              <a:t>」網站查詢各校招生簡章</a:t>
            </a:r>
          </a:p>
        </p:txBody>
      </p:sp>
      <p:sp>
        <p:nvSpPr>
          <p:cNvPr id="4" name="矩形 3">
            <a:extLst>
              <a:ext uri="{FF2B5EF4-FFF2-40B4-BE49-F238E27FC236}">
                <a16:creationId xmlns:a16="http://schemas.microsoft.com/office/drawing/2014/main" id="{8BB8DAD0-15FB-43E7-9279-CBA7A1F985B6}"/>
              </a:ext>
            </a:extLst>
          </p:cNvPr>
          <p:cNvSpPr/>
          <p:nvPr/>
        </p:nvSpPr>
        <p:spPr>
          <a:xfrm>
            <a:off x="11639174" y="6488668"/>
            <a:ext cx="552826" cy="369332"/>
          </a:xfrm>
          <a:prstGeom prst="rect">
            <a:avLst/>
          </a:prstGeom>
        </p:spPr>
        <p:txBody>
          <a:bodyPr wrap="square">
            <a:spAutoFit/>
          </a:bodyPr>
          <a:lstStyle/>
          <a:p>
            <a:r>
              <a:rPr lang="en-US" altLang="zh-TW" spc="-50" dirty="0"/>
              <a:t>34</a:t>
            </a:r>
            <a:endParaRPr lang="zh-TW" altLang="en-US" dirty="0"/>
          </a:p>
        </p:txBody>
      </p:sp>
    </p:spTree>
    <p:extLst>
      <p:ext uri="{BB962C8B-B14F-4D97-AF65-F5344CB8AC3E}">
        <p14:creationId xmlns:p14="http://schemas.microsoft.com/office/powerpoint/2010/main" val="388608578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0-#ppt_w/2"/>
                                          </p:val>
                                        </p:tav>
                                        <p:tav tm="100000">
                                          <p:val>
                                            <p:strVal val="#ppt_x"/>
                                          </p:val>
                                        </p:tav>
                                      </p:tavLst>
                                    </p:anim>
                                    <p:anim calcmode="lin" valueType="num">
                                      <p:cBhvr additive="base">
                                        <p:cTn id="8" dur="500" fill="hold"/>
                                        <p:tgtEl>
                                          <p:spTgt spid="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淘宝网Chenying0907出品 44"/>
          <p:cNvSpPr txBox="1"/>
          <p:nvPr/>
        </p:nvSpPr>
        <p:spPr>
          <a:xfrm>
            <a:off x="1346676" y="1223105"/>
            <a:ext cx="10727278" cy="1692386"/>
          </a:xfrm>
          <a:prstGeom prst="rect">
            <a:avLst/>
          </a:prstGeom>
          <a:noFill/>
        </p:spPr>
        <p:txBody>
          <a:bodyPr wrap="square" rtlCol="0">
            <a:spAutoFit/>
          </a:bodyPr>
          <a:lstStyle/>
          <a:p>
            <a:pPr defTabSz="914126"/>
            <a:r>
              <a:rPr lang="zh-TW" altLang="en-US" sz="3200" b="1" dirty="0">
                <a:solidFill>
                  <a:srgbClr val="0000FF"/>
                </a:solidFill>
                <a:latin typeface="+mj-ea"/>
                <a:ea typeface="+mj-ea"/>
              </a:rPr>
              <a:t>簡章查詢：</a:t>
            </a:r>
            <a:r>
              <a:rPr lang="zh-TW" altLang="en-US" sz="2399" dirty="0">
                <a:solidFill>
                  <a:prstClr val="black"/>
                </a:solidFill>
                <a:latin typeface="+mj-ea"/>
                <a:ea typeface="+mj-ea"/>
              </a:rPr>
              <a:t>考生可至「</a:t>
            </a:r>
            <a:r>
              <a:rPr lang="zh-TW" altLang="en-US" sz="2399" dirty="0">
                <a:solidFill>
                  <a:prstClr val="black"/>
                </a:solidFill>
                <a:latin typeface="+mj-ea"/>
                <a:ea typeface="+mj-ea"/>
                <a:hlinkClick r:id="rId3"/>
              </a:rPr>
              <a:t>大學多元入學升學網</a:t>
            </a:r>
            <a:r>
              <a:rPr lang="zh-TW" altLang="en-US" sz="2399" dirty="0">
                <a:solidFill>
                  <a:prstClr val="black"/>
                </a:solidFill>
                <a:latin typeface="+mj-ea"/>
                <a:ea typeface="+mj-ea"/>
              </a:rPr>
              <a:t>」網站查詢各校招生簡章，</a:t>
            </a:r>
            <a:endParaRPr lang="en-US" altLang="zh-TW" sz="2399" dirty="0">
              <a:solidFill>
                <a:prstClr val="black"/>
              </a:solidFill>
              <a:latin typeface="+mj-ea"/>
              <a:ea typeface="+mj-ea"/>
            </a:endParaRPr>
          </a:p>
          <a:p>
            <a:pPr defTabSz="914126"/>
            <a:r>
              <a:rPr lang="zh-TW" altLang="en-US" sz="2399" dirty="0">
                <a:solidFill>
                  <a:prstClr val="black"/>
                </a:solidFill>
                <a:latin typeface="+mj-ea"/>
                <a:ea typeface="+mj-ea"/>
              </a:rPr>
              <a:t>                      或至各校招生網頁查詢。</a:t>
            </a:r>
          </a:p>
          <a:p>
            <a:pPr defTabSz="914126"/>
            <a:endParaRPr lang="en-US" altLang="zh-TW" sz="2399" dirty="0">
              <a:solidFill>
                <a:prstClr val="black"/>
              </a:solidFill>
              <a:latin typeface="+mj-ea"/>
              <a:ea typeface="+mj-ea"/>
            </a:endParaRPr>
          </a:p>
          <a:p>
            <a:pPr defTabSz="914126"/>
            <a:endParaRPr lang="zh-CN" altLang="en-US" sz="2399" b="1" dirty="0">
              <a:solidFill>
                <a:prstClr val="white">
                  <a:lumMod val="65000"/>
                </a:prstClr>
              </a:solidFill>
              <a:latin typeface="微软雅黑" panose="020B0503020204020204" pitchFamily="34" charset="-122"/>
              <a:ea typeface="微软雅黑" panose="020B0503020204020204" pitchFamily="34" charset="-122"/>
            </a:endParaRPr>
          </a:p>
        </p:txBody>
      </p:sp>
      <p:grpSp>
        <p:nvGrpSpPr>
          <p:cNvPr id="41" name="淘宝网Chenying0907出品 51"/>
          <p:cNvGrpSpPr/>
          <p:nvPr/>
        </p:nvGrpSpPr>
        <p:grpSpPr>
          <a:xfrm>
            <a:off x="888853" y="1351719"/>
            <a:ext cx="388233" cy="433485"/>
            <a:chOff x="2650922" y="1870312"/>
            <a:chExt cx="828285" cy="991631"/>
          </a:xfrm>
          <a:solidFill>
            <a:srgbClr val="F45058"/>
          </a:solidFill>
        </p:grpSpPr>
        <p:sp>
          <p:nvSpPr>
            <p:cNvPr id="59" name="淘宝网Chenying0907出品 53"/>
            <p:cNvSpPr/>
            <p:nvPr/>
          </p:nvSpPr>
          <p:spPr>
            <a:xfrm>
              <a:off x="2650922" y="2677524"/>
              <a:ext cx="828285" cy="1844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a:solidFill>
                  <a:prstClr val="white"/>
                </a:solidFill>
                <a:latin typeface="Calibri" panose="020F0502020204030204"/>
                <a:ea typeface="宋体" panose="02010600030101010101" pitchFamily="2" charset="-122"/>
              </a:endParaRPr>
            </a:p>
          </p:txBody>
        </p:sp>
        <p:grpSp>
          <p:nvGrpSpPr>
            <p:cNvPr id="60" name="淘宝网Chenying0907出品 54"/>
            <p:cNvGrpSpPr/>
            <p:nvPr/>
          </p:nvGrpSpPr>
          <p:grpSpPr>
            <a:xfrm>
              <a:off x="2688315" y="1870312"/>
              <a:ext cx="747327" cy="883823"/>
              <a:chOff x="2688315" y="1870312"/>
              <a:chExt cx="747327" cy="883823"/>
            </a:xfrm>
            <a:grpFill/>
          </p:grpSpPr>
          <p:sp>
            <p:nvSpPr>
              <p:cNvPr id="61" name="淘宝网Chenying0907出品 55"/>
              <p:cNvSpPr/>
              <p:nvPr/>
            </p:nvSpPr>
            <p:spPr>
              <a:xfrm>
                <a:off x="2688315" y="1870312"/>
                <a:ext cx="747327" cy="883823"/>
              </a:xfrm>
              <a:custGeom>
                <a:avLst/>
                <a:gdLst>
                  <a:gd name="connsiteX0" fmla="*/ 1066106 w 2132212"/>
                  <a:gd name="connsiteY0" fmla="*/ 0 h 2521653"/>
                  <a:gd name="connsiteX1" fmla="*/ 1819957 w 2132212"/>
                  <a:gd name="connsiteY1" fmla="*/ 312255 h 2521653"/>
                  <a:gd name="connsiteX2" fmla="*/ 1819957 w 2132212"/>
                  <a:gd name="connsiteY2" fmla="*/ 1819957 h 2521653"/>
                  <a:gd name="connsiteX3" fmla="*/ 1721535 w 2132212"/>
                  <a:gd name="connsiteY3" fmla="*/ 1918379 h 2521653"/>
                  <a:gd name="connsiteX4" fmla="*/ 1375925 w 2132212"/>
                  <a:gd name="connsiteY4" fmla="*/ 2263989 h 2521653"/>
                  <a:gd name="connsiteX5" fmla="*/ 1155139 w 2132212"/>
                  <a:gd name="connsiteY5" fmla="*/ 2484775 h 2521653"/>
                  <a:gd name="connsiteX6" fmla="*/ 977073 w 2132212"/>
                  <a:gd name="connsiteY6" fmla="*/ 2484775 h 2521653"/>
                  <a:gd name="connsiteX7" fmla="*/ 630260 w 2132212"/>
                  <a:gd name="connsiteY7" fmla="*/ 2137962 h 2521653"/>
                  <a:gd name="connsiteX8" fmla="*/ 410678 w 2132212"/>
                  <a:gd name="connsiteY8" fmla="*/ 1918379 h 2521653"/>
                  <a:gd name="connsiteX9" fmla="*/ 312255 w 2132212"/>
                  <a:gd name="connsiteY9" fmla="*/ 1819957 h 2521653"/>
                  <a:gd name="connsiteX10" fmla="*/ 312255 w 2132212"/>
                  <a:gd name="connsiteY10" fmla="*/ 312255 h 2521653"/>
                  <a:gd name="connsiteX11" fmla="*/ 1066106 w 2132212"/>
                  <a:gd name="connsiteY11" fmla="*/ 0 h 2521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212" h="2521653">
                    <a:moveTo>
                      <a:pt x="1066106" y="0"/>
                    </a:moveTo>
                    <a:cubicBezTo>
                      <a:pt x="1338947" y="0"/>
                      <a:pt x="1611787" y="104085"/>
                      <a:pt x="1819957" y="312255"/>
                    </a:cubicBezTo>
                    <a:cubicBezTo>
                      <a:pt x="2236297" y="728596"/>
                      <a:pt x="2236297" y="1403617"/>
                      <a:pt x="1819957" y="1819957"/>
                    </a:cubicBezTo>
                    <a:lnTo>
                      <a:pt x="1721535" y="1918379"/>
                    </a:lnTo>
                    <a:lnTo>
                      <a:pt x="1375925" y="2263989"/>
                    </a:lnTo>
                    <a:lnTo>
                      <a:pt x="1155139" y="2484775"/>
                    </a:lnTo>
                    <a:cubicBezTo>
                      <a:pt x="1105968" y="2533946"/>
                      <a:pt x="1026245" y="2533946"/>
                      <a:pt x="977073" y="2484775"/>
                    </a:cubicBezTo>
                    <a:lnTo>
                      <a:pt x="630260" y="2137962"/>
                    </a:lnTo>
                    <a:lnTo>
                      <a:pt x="410678" y="1918379"/>
                    </a:lnTo>
                    <a:lnTo>
                      <a:pt x="312255" y="1819957"/>
                    </a:lnTo>
                    <a:cubicBezTo>
                      <a:pt x="-104085" y="1403617"/>
                      <a:pt x="-104085" y="728596"/>
                      <a:pt x="312255" y="312255"/>
                    </a:cubicBezTo>
                    <a:cubicBezTo>
                      <a:pt x="520425" y="104085"/>
                      <a:pt x="793266" y="0"/>
                      <a:pt x="1066106" y="0"/>
                    </a:cubicBezTo>
                    <a:close/>
                  </a:path>
                </a:pathLst>
              </a:custGeom>
              <a:grpFill/>
              <a:ln w="19050">
                <a:gradFill flip="none" rotWithShape="1">
                  <a:gsLst>
                    <a:gs pos="19000">
                      <a:schemeClr val="bg1"/>
                    </a:gs>
                    <a:gs pos="100000">
                      <a:srgbClr val="B2B2B2"/>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dirty="0">
                  <a:solidFill>
                    <a:prstClr val="white"/>
                  </a:solidFill>
                  <a:latin typeface="Calibri" panose="020F0502020204030204"/>
                  <a:ea typeface="宋体" panose="02010600030101010101" pitchFamily="2" charset="-122"/>
                </a:endParaRPr>
              </a:p>
            </p:txBody>
          </p:sp>
          <p:sp>
            <p:nvSpPr>
              <p:cNvPr id="62" name="淘宝网Chenying0907出品 56"/>
              <p:cNvSpPr/>
              <p:nvPr/>
            </p:nvSpPr>
            <p:spPr>
              <a:xfrm>
                <a:off x="2794670" y="1974141"/>
                <a:ext cx="527693" cy="527693"/>
              </a:xfrm>
              <a:prstGeom prst="ellipse">
                <a:avLst/>
              </a:prstGeom>
              <a:grpFill/>
              <a:ln>
                <a:gradFill flip="none" rotWithShape="1">
                  <a:gsLst>
                    <a:gs pos="0">
                      <a:schemeClr val="bg1">
                        <a:lumMod val="75000"/>
                      </a:schemeClr>
                    </a:gs>
                    <a:gs pos="10000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a:solidFill>
                    <a:prstClr val="white"/>
                  </a:solidFill>
                  <a:latin typeface="Calibri" panose="020F0502020204030204"/>
                  <a:ea typeface="宋体" panose="02010600030101010101" pitchFamily="2" charset="-122"/>
                </a:endParaRPr>
              </a:p>
            </p:txBody>
          </p:sp>
        </p:grpSp>
      </p:grpSp>
      <p:sp>
        <p:nvSpPr>
          <p:cNvPr id="48" name="淘宝网Chenying0907出品 9"/>
          <p:cNvSpPr txBox="1"/>
          <p:nvPr/>
        </p:nvSpPr>
        <p:spPr>
          <a:xfrm>
            <a:off x="698774" y="564162"/>
            <a:ext cx="6835619" cy="746340"/>
          </a:xfrm>
          <a:prstGeom prst="rect">
            <a:avLst/>
          </a:prstGeom>
          <a:noFill/>
        </p:spPr>
        <p:txBody>
          <a:bodyPr wrap="square" lIns="68562" tIns="34281" rIns="68562" bIns="34281" rtlCol="0">
            <a:spAutoFit/>
            <a:scene3d>
              <a:camera prst="orthographicFront"/>
              <a:lightRig rig="threePt" dir="t"/>
            </a:scene3d>
            <a:sp3d extrusionH="57150">
              <a:bevelT w="38100" h="38100"/>
            </a:sp3d>
          </a:bodyPr>
          <a:lstStyle/>
          <a:p>
            <a:pPr marL="0" lvl="1" defTabSz="914126"/>
            <a:r>
              <a:rPr lang="zh-TW" altLang="en-US" sz="4400" b="1" dirty="0">
                <a:ln>
                  <a:solidFill>
                    <a:schemeClr val="bg1"/>
                  </a:solidFill>
                </a:ln>
                <a:solidFill>
                  <a:srgbClr val="002060"/>
                </a:solidFill>
                <a:latin typeface="+mj-ea"/>
                <a:ea typeface="+mj-ea"/>
              </a:rPr>
              <a:t>入學管道</a:t>
            </a:r>
            <a:r>
              <a:rPr lang="en-US" altLang="zh-TW" sz="4400" b="1" dirty="0">
                <a:ln>
                  <a:solidFill>
                    <a:schemeClr val="bg1"/>
                  </a:solidFill>
                </a:ln>
                <a:solidFill>
                  <a:srgbClr val="002060"/>
                </a:solidFill>
                <a:latin typeface="+mj-ea"/>
                <a:ea typeface="+mj-ea"/>
              </a:rPr>
              <a:t>—</a:t>
            </a:r>
            <a:r>
              <a:rPr lang="zh-TW" altLang="en-US" sz="4400" b="1" dirty="0">
                <a:ln>
                  <a:solidFill>
                    <a:schemeClr val="bg1"/>
                  </a:solidFill>
                </a:ln>
                <a:solidFill>
                  <a:srgbClr val="002060"/>
                </a:solidFill>
                <a:latin typeface="+mj-ea"/>
                <a:ea typeface="+mj-ea"/>
              </a:rPr>
              <a:t>特殊選才</a:t>
            </a:r>
            <a:endParaRPr lang="en-US" altLang="zh-TW" sz="4400" dirty="0">
              <a:ln>
                <a:solidFill>
                  <a:schemeClr val="bg1"/>
                </a:solidFill>
              </a:ln>
              <a:solidFill>
                <a:srgbClr val="002060"/>
              </a:solidFill>
              <a:latin typeface="+mj-ea"/>
              <a:ea typeface="+mj-ea"/>
            </a:endParaRPr>
          </a:p>
        </p:txBody>
      </p:sp>
      <p:sp>
        <p:nvSpPr>
          <p:cNvPr id="33" name="淘宝网Chenying0907出品 44"/>
          <p:cNvSpPr txBox="1"/>
          <p:nvPr/>
        </p:nvSpPr>
        <p:spPr>
          <a:xfrm>
            <a:off x="1307061" y="2240912"/>
            <a:ext cx="10727278" cy="953979"/>
          </a:xfrm>
          <a:prstGeom prst="rect">
            <a:avLst/>
          </a:prstGeom>
          <a:noFill/>
        </p:spPr>
        <p:txBody>
          <a:bodyPr wrap="square" rtlCol="0">
            <a:spAutoFit/>
          </a:bodyPr>
          <a:lstStyle/>
          <a:p>
            <a:pPr defTabSz="914126"/>
            <a:r>
              <a:rPr lang="zh-TW" altLang="en-US" sz="3200" b="1" dirty="0">
                <a:solidFill>
                  <a:srgbClr val="0000FF"/>
                </a:solidFill>
                <a:latin typeface="Microsoft JhengHei" panose="020B0604030504040204" pitchFamily="34" charset="-120"/>
                <a:ea typeface="Microsoft JhengHei" panose="020B0604030504040204" pitchFamily="34" charset="-120"/>
              </a:rPr>
              <a:t>簡章範例：</a:t>
            </a:r>
            <a:r>
              <a:rPr lang="zh-TW" altLang="en-US" sz="2399" dirty="0">
                <a:solidFill>
                  <a:prstClr val="black"/>
                </a:solidFill>
                <a:latin typeface="Microsoft JhengHei" panose="020B0604030504040204" pitchFamily="34" charset="-120"/>
                <a:ea typeface="Microsoft JhengHei" panose="020B0604030504040204" pitchFamily="34" charset="-120"/>
              </a:rPr>
              <a:t>以 國立臺北大學歷史學系為例：</a:t>
            </a:r>
            <a:endParaRPr lang="en-US" altLang="zh-TW" sz="2399" dirty="0">
              <a:solidFill>
                <a:prstClr val="black"/>
              </a:solidFill>
              <a:latin typeface="Microsoft JhengHei" panose="020B0604030504040204" pitchFamily="34" charset="-120"/>
              <a:ea typeface="Microsoft JhengHei" panose="020B0604030504040204" pitchFamily="34" charset="-120"/>
            </a:endParaRPr>
          </a:p>
          <a:p>
            <a:pPr defTabSz="914126"/>
            <a:endParaRPr lang="zh-CN" altLang="en-US" sz="2399" b="1" dirty="0">
              <a:solidFill>
                <a:prstClr val="white">
                  <a:lumMod val="65000"/>
                </a:prstClr>
              </a:solidFill>
              <a:latin typeface="微软雅黑" panose="020B0503020204020204" pitchFamily="34" charset="-122"/>
              <a:ea typeface="微软雅黑" panose="020B0503020204020204" pitchFamily="34" charset="-122"/>
            </a:endParaRPr>
          </a:p>
        </p:txBody>
      </p:sp>
      <p:grpSp>
        <p:nvGrpSpPr>
          <p:cNvPr id="34" name="淘宝网Chenying0907出品 51"/>
          <p:cNvGrpSpPr/>
          <p:nvPr/>
        </p:nvGrpSpPr>
        <p:grpSpPr>
          <a:xfrm>
            <a:off x="908592" y="2340525"/>
            <a:ext cx="388233" cy="433485"/>
            <a:chOff x="2650922" y="1870312"/>
            <a:chExt cx="828285" cy="991631"/>
          </a:xfrm>
          <a:solidFill>
            <a:srgbClr val="F45058"/>
          </a:solidFill>
        </p:grpSpPr>
        <p:sp>
          <p:nvSpPr>
            <p:cNvPr id="35" name="淘宝网Chenying0907出品 53"/>
            <p:cNvSpPr/>
            <p:nvPr/>
          </p:nvSpPr>
          <p:spPr>
            <a:xfrm>
              <a:off x="2650922" y="2677524"/>
              <a:ext cx="828285" cy="1844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a:solidFill>
                  <a:prstClr val="white"/>
                </a:solidFill>
                <a:latin typeface="Calibri" panose="020F0502020204030204"/>
                <a:ea typeface="宋体" panose="02010600030101010101" pitchFamily="2" charset="-122"/>
              </a:endParaRPr>
            </a:p>
          </p:txBody>
        </p:sp>
        <p:grpSp>
          <p:nvGrpSpPr>
            <p:cNvPr id="36" name="淘宝网Chenying0907出品 54"/>
            <p:cNvGrpSpPr/>
            <p:nvPr/>
          </p:nvGrpSpPr>
          <p:grpSpPr>
            <a:xfrm>
              <a:off x="2688315" y="1870312"/>
              <a:ext cx="747327" cy="883823"/>
              <a:chOff x="2688315" y="1870312"/>
              <a:chExt cx="747327" cy="883823"/>
            </a:xfrm>
            <a:grpFill/>
          </p:grpSpPr>
          <p:sp>
            <p:nvSpPr>
              <p:cNvPr id="37" name="淘宝网Chenying0907出品 55"/>
              <p:cNvSpPr/>
              <p:nvPr/>
            </p:nvSpPr>
            <p:spPr>
              <a:xfrm>
                <a:off x="2688315" y="1870312"/>
                <a:ext cx="747327" cy="883823"/>
              </a:xfrm>
              <a:custGeom>
                <a:avLst/>
                <a:gdLst>
                  <a:gd name="connsiteX0" fmla="*/ 1066106 w 2132212"/>
                  <a:gd name="connsiteY0" fmla="*/ 0 h 2521653"/>
                  <a:gd name="connsiteX1" fmla="*/ 1819957 w 2132212"/>
                  <a:gd name="connsiteY1" fmla="*/ 312255 h 2521653"/>
                  <a:gd name="connsiteX2" fmla="*/ 1819957 w 2132212"/>
                  <a:gd name="connsiteY2" fmla="*/ 1819957 h 2521653"/>
                  <a:gd name="connsiteX3" fmla="*/ 1721535 w 2132212"/>
                  <a:gd name="connsiteY3" fmla="*/ 1918379 h 2521653"/>
                  <a:gd name="connsiteX4" fmla="*/ 1375925 w 2132212"/>
                  <a:gd name="connsiteY4" fmla="*/ 2263989 h 2521653"/>
                  <a:gd name="connsiteX5" fmla="*/ 1155139 w 2132212"/>
                  <a:gd name="connsiteY5" fmla="*/ 2484775 h 2521653"/>
                  <a:gd name="connsiteX6" fmla="*/ 977073 w 2132212"/>
                  <a:gd name="connsiteY6" fmla="*/ 2484775 h 2521653"/>
                  <a:gd name="connsiteX7" fmla="*/ 630260 w 2132212"/>
                  <a:gd name="connsiteY7" fmla="*/ 2137962 h 2521653"/>
                  <a:gd name="connsiteX8" fmla="*/ 410678 w 2132212"/>
                  <a:gd name="connsiteY8" fmla="*/ 1918379 h 2521653"/>
                  <a:gd name="connsiteX9" fmla="*/ 312255 w 2132212"/>
                  <a:gd name="connsiteY9" fmla="*/ 1819957 h 2521653"/>
                  <a:gd name="connsiteX10" fmla="*/ 312255 w 2132212"/>
                  <a:gd name="connsiteY10" fmla="*/ 312255 h 2521653"/>
                  <a:gd name="connsiteX11" fmla="*/ 1066106 w 2132212"/>
                  <a:gd name="connsiteY11" fmla="*/ 0 h 2521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212" h="2521653">
                    <a:moveTo>
                      <a:pt x="1066106" y="0"/>
                    </a:moveTo>
                    <a:cubicBezTo>
                      <a:pt x="1338947" y="0"/>
                      <a:pt x="1611787" y="104085"/>
                      <a:pt x="1819957" y="312255"/>
                    </a:cubicBezTo>
                    <a:cubicBezTo>
                      <a:pt x="2236297" y="728596"/>
                      <a:pt x="2236297" y="1403617"/>
                      <a:pt x="1819957" y="1819957"/>
                    </a:cubicBezTo>
                    <a:lnTo>
                      <a:pt x="1721535" y="1918379"/>
                    </a:lnTo>
                    <a:lnTo>
                      <a:pt x="1375925" y="2263989"/>
                    </a:lnTo>
                    <a:lnTo>
                      <a:pt x="1155139" y="2484775"/>
                    </a:lnTo>
                    <a:cubicBezTo>
                      <a:pt x="1105968" y="2533946"/>
                      <a:pt x="1026245" y="2533946"/>
                      <a:pt x="977073" y="2484775"/>
                    </a:cubicBezTo>
                    <a:lnTo>
                      <a:pt x="630260" y="2137962"/>
                    </a:lnTo>
                    <a:lnTo>
                      <a:pt x="410678" y="1918379"/>
                    </a:lnTo>
                    <a:lnTo>
                      <a:pt x="312255" y="1819957"/>
                    </a:lnTo>
                    <a:cubicBezTo>
                      <a:pt x="-104085" y="1403617"/>
                      <a:pt x="-104085" y="728596"/>
                      <a:pt x="312255" y="312255"/>
                    </a:cubicBezTo>
                    <a:cubicBezTo>
                      <a:pt x="520425" y="104085"/>
                      <a:pt x="793266" y="0"/>
                      <a:pt x="1066106" y="0"/>
                    </a:cubicBezTo>
                    <a:close/>
                  </a:path>
                </a:pathLst>
              </a:custGeom>
              <a:grpFill/>
              <a:ln w="19050">
                <a:gradFill flip="none" rotWithShape="1">
                  <a:gsLst>
                    <a:gs pos="19000">
                      <a:schemeClr val="bg1"/>
                    </a:gs>
                    <a:gs pos="100000">
                      <a:srgbClr val="B2B2B2"/>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dirty="0">
                  <a:solidFill>
                    <a:prstClr val="white"/>
                  </a:solidFill>
                  <a:latin typeface="Calibri" panose="020F0502020204030204"/>
                  <a:ea typeface="宋体" panose="02010600030101010101" pitchFamily="2" charset="-122"/>
                </a:endParaRPr>
              </a:p>
            </p:txBody>
          </p:sp>
          <p:sp>
            <p:nvSpPr>
              <p:cNvPr id="39" name="淘宝网Chenying0907出品 56"/>
              <p:cNvSpPr/>
              <p:nvPr/>
            </p:nvSpPr>
            <p:spPr>
              <a:xfrm>
                <a:off x="2794670" y="1974141"/>
                <a:ext cx="527693" cy="527693"/>
              </a:xfrm>
              <a:prstGeom prst="ellipse">
                <a:avLst/>
              </a:prstGeom>
              <a:grpFill/>
              <a:ln>
                <a:gradFill flip="none" rotWithShape="1">
                  <a:gsLst>
                    <a:gs pos="0">
                      <a:schemeClr val="bg1">
                        <a:lumMod val="75000"/>
                      </a:schemeClr>
                    </a:gs>
                    <a:gs pos="10000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a:solidFill>
                    <a:prstClr val="white"/>
                  </a:solidFill>
                  <a:latin typeface="Calibri" panose="020F0502020204030204"/>
                  <a:ea typeface="宋体" panose="02010600030101010101" pitchFamily="2" charset="-122"/>
                </a:endParaRPr>
              </a:p>
            </p:txBody>
          </p:sp>
        </p:grpSp>
      </p:grpSp>
      <p:sp>
        <p:nvSpPr>
          <p:cNvPr id="2" name="矩形 1">
            <a:extLst>
              <a:ext uri="{FF2B5EF4-FFF2-40B4-BE49-F238E27FC236}">
                <a16:creationId xmlns:a16="http://schemas.microsoft.com/office/drawing/2014/main" id="{16C4B7F5-B48E-4DA4-B620-82E349EE494C}"/>
              </a:ext>
            </a:extLst>
          </p:cNvPr>
          <p:cNvSpPr/>
          <p:nvPr/>
        </p:nvSpPr>
        <p:spPr>
          <a:xfrm>
            <a:off x="11410184" y="6224905"/>
            <a:ext cx="428322" cy="369332"/>
          </a:xfrm>
          <a:prstGeom prst="rect">
            <a:avLst/>
          </a:prstGeom>
        </p:spPr>
        <p:txBody>
          <a:bodyPr wrap="none">
            <a:spAutoFit/>
          </a:bodyPr>
          <a:lstStyle/>
          <a:p>
            <a:r>
              <a:rPr lang="en-US" altLang="zh-TW" spc="-50" dirty="0"/>
              <a:t>35</a:t>
            </a:r>
            <a:endParaRPr lang="zh-TW" altLang="en-US" dirty="0"/>
          </a:p>
        </p:txBody>
      </p:sp>
      <p:pic>
        <p:nvPicPr>
          <p:cNvPr id="3" name="圖片 2">
            <a:extLst>
              <a:ext uri="{FF2B5EF4-FFF2-40B4-BE49-F238E27FC236}">
                <a16:creationId xmlns:a16="http://schemas.microsoft.com/office/drawing/2014/main" id="{D18E6E38-DED6-4560-A6CA-D8A0B5364655}"/>
              </a:ext>
            </a:extLst>
          </p:cNvPr>
          <p:cNvPicPr>
            <a:picLocks noChangeAspect="1"/>
          </p:cNvPicPr>
          <p:nvPr/>
        </p:nvPicPr>
        <p:blipFill>
          <a:blip r:embed="rId4"/>
          <a:stretch>
            <a:fillRect/>
          </a:stretch>
        </p:blipFill>
        <p:spPr>
          <a:xfrm>
            <a:off x="1845495" y="3165918"/>
            <a:ext cx="7897327" cy="3238952"/>
          </a:xfrm>
          <a:prstGeom prst="rect">
            <a:avLst/>
          </a:prstGeom>
        </p:spPr>
      </p:pic>
    </p:spTree>
    <p:extLst>
      <p:ext uri="{BB962C8B-B14F-4D97-AF65-F5344CB8AC3E}">
        <p14:creationId xmlns:p14="http://schemas.microsoft.com/office/powerpoint/2010/main" val="336317004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0-#ppt_w/2"/>
                                          </p:val>
                                        </p:tav>
                                        <p:tav tm="100000">
                                          <p:val>
                                            <p:strVal val="#ppt_x"/>
                                          </p:val>
                                        </p:tav>
                                      </p:tavLst>
                                    </p:anim>
                                    <p:anim calcmode="lin" valueType="num">
                                      <p:cBhvr additive="base">
                                        <p:cTn id="8" dur="500" fill="hold"/>
                                        <p:tgtEl>
                                          <p:spTgt spid="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淘宝网Chenying0907出品 44"/>
          <p:cNvSpPr txBox="1"/>
          <p:nvPr/>
        </p:nvSpPr>
        <p:spPr>
          <a:xfrm>
            <a:off x="1199851" y="1917226"/>
            <a:ext cx="10727278" cy="830781"/>
          </a:xfrm>
          <a:prstGeom prst="rect">
            <a:avLst/>
          </a:prstGeom>
          <a:noFill/>
        </p:spPr>
        <p:txBody>
          <a:bodyPr wrap="square" rtlCol="0">
            <a:spAutoFit/>
          </a:bodyPr>
          <a:lstStyle/>
          <a:p>
            <a:pPr defTabSz="914126"/>
            <a:endParaRPr lang="en-US" altLang="zh-TW" sz="2399" dirty="0">
              <a:solidFill>
                <a:prstClr val="black"/>
              </a:solidFill>
              <a:latin typeface="標楷體" panose="03000509000000000000" pitchFamily="65" charset="-120"/>
              <a:ea typeface="標楷體" panose="03000509000000000000" pitchFamily="65" charset="-120"/>
            </a:endParaRPr>
          </a:p>
          <a:p>
            <a:pPr defTabSz="914126"/>
            <a:endParaRPr lang="zh-CN" altLang="en-US" sz="2399" b="1" dirty="0">
              <a:solidFill>
                <a:prstClr val="white">
                  <a:lumMod val="65000"/>
                </a:prstClr>
              </a:solidFill>
              <a:latin typeface="微软雅黑" panose="020B0503020204020204" pitchFamily="34" charset="-122"/>
              <a:ea typeface="微软雅黑" panose="020B0503020204020204" pitchFamily="34" charset="-122"/>
            </a:endParaRPr>
          </a:p>
        </p:txBody>
      </p:sp>
      <p:sp>
        <p:nvSpPr>
          <p:cNvPr id="48" name="淘宝网Chenying0907出品 9"/>
          <p:cNvSpPr txBox="1"/>
          <p:nvPr/>
        </p:nvSpPr>
        <p:spPr>
          <a:xfrm>
            <a:off x="997143" y="754180"/>
            <a:ext cx="6979230" cy="746340"/>
          </a:xfrm>
          <a:prstGeom prst="rect">
            <a:avLst/>
          </a:prstGeom>
          <a:noFill/>
        </p:spPr>
        <p:txBody>
          <a:bodyPr wrap="square" lIns="68562" tIns="34281" rIns="68562" bIns="34281" rtlCol="0">
            <a:spAutoFit/>
            <a:scene3d>
              <a:camera prst="orthographicFront"/>
              <a:lightRig rig="threePt" dir="t"/>
            </a:scene3d>
            <a:sp3d extrusionH="57150">
              <a:bevelT w="38100" h="38100"/>
            </a:sp3d>
          </a:bodyPr>
          <a:lstStyle/>
          <a:p>
            <a:pPr marL="0" lvl="1" defTabSz="914126"/>
            <a:r>
              <a:rPr lang="zh-TW" altLang="en-US" sz="4400" b="1" dirty="0">
                <a:ln>
                  <a:solidFill>
                    <a:schemeClr val="bg1"/>
                  </a:solidFill>
                </a:ln>
                <a:solidFill>
                  <a:srgbClr val="002060"/>
                </a:solidFill>
                <a:latin typeface="+mn-ea"/>
              </a:rPr>
              <a:t>入學管道</a:t>
            </a:r>
            <a:r>
              <a:rPr lang="en-US" altLang="zh-TW" sz="4400" b="1" dirty="0">
                <a:ln>
                  <a:solidFill>
                    <a:schemeClr val="bg1"/>
                  </a:solidFill>
                </a:ln>
                <a:solidFill>
                  <a:srgbClr val="002060"/>
                </a:solidFill>
                <a:latin typeface="+mn-ea"/>
              </a:rPr>
              <a:t>—</a:t>
            </a:r>
            <a:r>
              <a:rPr lang="zh-TW" altLang="en-US" sz="4400" b="1" dirty="0">
                <a:ln>
                  <a:solidFill>
                    <a:schemeClr val="bg1"/>
                  </a:solidFill>
                </a:ln>
                <a:solidFill>
                  <a:srgbClr val="002060"/>
                </a:solidFill>
                <a:latin typeface="+mn-ea"/>
              </a:rPr>
              <a:t>特殊選才</a:t>
            </a:r>
            <a:endParaRPr lang="en-US" altLang="zh-TW" sz="4400" dirty="0">
              <a:ln>
                <a:solidFill>
                  <a:schemeClr val="bg1"/>
                </a:solidFill>
              </a:ln>
              <a:solidFill>
                <a:srgbClr val="002060"/>
              </a:solidFill>
              <a:latin typeface="+mn-ea"/>
            </a:endParaRPr>
          </a:p>
        </p:txBody>
      </p:sp>
      <p:sp>
        <p:nvSpPr>
          <p:cNvPr id="33" name="淘宝网Chenying0907出品 44"/>
          <p:cNvSpPr txBox="1"/>
          <p:nvPr/>
        </p:nvSpPr>
        <p:spPr>
          <a:xfrm>
            <a:off x="1464722" y="1438937"/>
            <a:ext cx="10727278" cy="953979"/>
          </a:xfrm>
          <a:prstGeom prst="rect">
            <a:avLst/>
          </a:prstGeom>
          <a:noFill/>
        </p:spPr>
        <p:txBody>
          <a:bodyPr wrap="square" rtlCol="0">
            <a:spAutoFit/>
          </a:bodyPr>
          <a:lstStyle/>
          <a:p>
            <a:pPr defTabSz="914126"/>
            <a:r>
              <a:rPr lang="zh-TW" altLang="en-US" sz="3200" b="1" dirty="0">
                <a:solidFill>
                  <a:srgbClr val="0000FF"/>
                </a:solidFill>
                <a:latin typeface="+mj-ea"/>
                <a:ea typeface="+mj-ea"/>
              </a:rPr>
              <a:t>簡章範例：</a:t>
            </a:r>
            <a:r>
              <a:rPr lang="zh-TW" altLang="en-US" sz="2399" dirty="0">
                <a:solidFill>
                  <a:prstClr val="black"/>
                </a:solidFill>
                <a:latin typeface="+mj-ea"/>
                <a:ea typeface="+mj-ea"/>
              </a:rPr>
              <a:t>以國立臺北大學歷史學系 為例：</a:t>
            </a:r>
            <a:endParaRPr lang="en-US" altLang="zh-TW" sz="2399" dirty="0">
              <a:solidFill>
                <a:prstClr val="black"/>
              </a:solidFill>
              <a:latin typeface="+mj-ea"/>
              <a:ea typeface="+mj-ea"/>
            </a:endParaRPr>
          </a:p>
          <a:p>
            <a:pPr defTabSz="914126"/>
            <a:endParaRPr lang="zh-CN" altLang="en-US" sz="2399" b="1" dirty="0">
              <a:solidFill>
                <a:prstClr val="white">
                  <a:lumMod val="65000"/>
                </a:prstClr>
              </a:solidFill>
              <a:latin typeface="微软雅黑" panose="020B0503020204020204" pitchFamily="34" charset="-122"/>
              <a:ea typeface="微软雅黑" panose="020B0503020204020204" pitchFamily="34" charset="-122"/>
            </a:endParaRPr>
          </a:p>
        </p:txBody>
      </p:sp>
      <p:grpSp>
        <p:nvGrpSpPr>
          <p:cNvPr id="34" name="淘宝网Chenying0907出品 51"/>
          <p:cNvGrpSpPr/>
          <p:nvPr/>
        </p:nvGrpSpPr>
        <p:grpSpPr>
          <a:xfrm>
            <a:off x="1067784" y="1482441"/>
            <a:ext cx="388233" cy="433485"/>
            <a:chOff x="2650922" y="1870312"/>
            <a:chExt cx="828285" cy="991631"/>
          </a:xfrm>
          <a:solidFill>
            <a:srgbClr val="F45058"/>
          </a:solidFill>
        </p:grpSpPr>
        <p:sp>
          <p:nvSpPr>
            <p:cNvPr id="35" name="淘宝网Chenying0907出品 53"/>
            <p:cNvSpPr/>
            <p:nvPr/>
          </p:nvSpPr>
          <p:spPr>
            <a:xfrm>
              <a:off x="2650922" y="2677524"/>
              <a:ext cx="828285" cy="1844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a:solidFill>
                  <a:prstClr val="white"/>
                </a:solidFill>
                <a:latin typeface="Calibri" panose="020F0502020204030204"/>
                <a:ea typeface="宋体" panose="02010600030101010101" pitchFamily="2" charset="-122"/>
              </a:endParaRPr>
            </a:p>
          </p:txBody>
        </p:sp>
        <p:grpSp>
          <p:nvGrpSpPr>
            <p:cNvPr id="36" name="淘宝网Chenying0907出品 54"/>
            <p:cNvGrpSpPr/>
            <p:nvPr/>
          </p:nvGrpSpPr>
          <p:grpSpPr>
            <a:xfrm>
              <a:off x="2688315" y="1870312"/>
              <a:ext cx="747327" cy="883823"/>
              <a:chOff x="2688315" y="1870312"/>
              <a:chExt cx="747327" cy="883823"/>
            </a:xfrm>
            <a:grpFill/>
          </p:grpSpPr>
          <p:sp>
            <p:nvSpPr>
              <p:cNvPr id="37" name="淘宝网Chenying0907出品 55"/>
              <p:cNvSpPr/>
              <p:nvPr/>
            </p:nvSpPr>
            <p:spPr>
              <a:xfrm>
                <a:off x="2688315" y="1870312"/>
                <a:ext cx="747327" cy="883823"/>
              </a:xfrm>
              <a:custGeom>
                <a:avLst/>
                <a:gdLst>
                  <a:gd name="connsiteX0" fmla="*/ 1066106 w 2132212"/>
                  <a:gd name="connsiteY0" fmla="*/ 0 h 2521653"/>
                  <a:gd name="connsiteX1" fmla="*/ 1819957 w 2132212"/>
                  <a:gd name="connsiteY1" fmla="*/ 312255 h 2521653"/>
                  <a:gd name="connsiteX2" fmla="*/ 1819957 w 2132212"/>
                  <a:gd name="connsiteY2" fmla="*/ 1819957 h 2521653"/>
                  <a:gd name="connsiteX3" fmla="*/ 1721535 w 2132212"/>
                  <a:gd name="connsiteY3" fmla="*/ 1918379 h 2521653"/>
                  <a:gd name="connsiteX4" fmla="*/ 1375925 w 2132212"/>
                  <a:gd name="connsiteY4" fmla="*/ 2263989 h 2521653"/>
                  <a:gd name="connsiteX5" fmla="*/ 1155139 w 2132212"/>
                  <a:gd name="connsiteY5" fmla="*/ 2484775 h 2521653"/>
                  <a:gd name="connsiteX6" fmla="*/ 977073 w 2132212"/>
                  <a:gd name="connsiteY6" fmla="*/ 2484775 h 2521653"/>
                  <a:gd name="connsiteX7" fmla="*/ 630260 w 2132212"/>
                  <a:gd name="connsiteY7" fmla="*/ 2137962 h 2521653"/>
                  <a:gd name="connsiteX8" fmla="*/ 410678 w 2132212"/>
                  <a:gd name="connsiteY8" fmla="*/ 1918379 h 2521653"/>
                  <a:gd name="connsiteX9" fmla="*/ 312255 w 2132212"/>
                  <a:gd name="connsiteY9" fmla="*/ 1819957 h 2521653"/>
                  <a:gd name="connsiteX10" fmla="*/ 312255 w 2132212"/>
                  <a:gd name="connsiteY10" fmla="*/ 312255 h 2521653"/>
                  <a:gd name="connsiteX11" fmla="*/ 1066106 w 2132212"/>
                  <a:gd name="connsiteY11" fmla="*/ 0 h 2521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212" h="2521653">
                    <a:moveTo>
                      <a:pt x="1066106" y="0"/>
                    </a:moveTo>
                    <a:cubicBezTo>
                      <a:pt x="1338947" y="0"/>
                      <a:pt x="1611787" y="104085"/>
                      <a:pt x="1819957" y="312255"/>
                    </a:cubicBezTo>
                    <a:cubicBezTo>
                      <a:pt x="2236297" y="728596"/>
                      <a:pt x="2236297" y="1403617"/>
                      <a:pt x="1819957" y="1819957"/>
                    </a:cubicBezTo>
                    <a:lnTo>
                      <a:pt x="1721535" y="1918379"/>
                    </a:lnTo>
                    <a:lnTo>
                      <a:pt x="1375925" y="2263989"/>
                    </a:lnTo>
                    <a:lnTo>
                      <a:pt x="1155139" y="2484775"/>
                    </a:lnTo>
                    <a:cubicBezTo>
                      <a:pt x="1105968" y="2533946"/>
                      <a:pt x="1026245" y="2533946"/>
                      <a:pt x="977073" y="2484775"/>
                    </a:cubicBezTo>
                    <a:lnTo>
                      <a:pt x="630260" y="2137962"/>
                    </a:lnTo>
                    <a:lnTo>
                      <a:pt x="410678" y="1918379"/>
                    </a:lnTo>
                    <a:lnTo>
                      <a:pt x="312255" y="1819957"/>
                    </a:lnTo>
                    <a:cubicBezTo>
                      <a:pt x="-104085" y="1403617"/>
                      <a:pt x="-104085" y="728596"/>
                      <a:pt x="312255" y="312255"/>
                    </a:cubicBezTo>
                    <a:cubicBezTo>
                      <a:pt x="520425" y="104085"/>
                      <a:pt x="793266" y="0"/>
                      <a:pt x="1066106" y="0"/>
                    </a:cubicBezTo>
                    <a:close/>
                  </a:path>
                </a:pathLst>
              </a:custGeom>
              <a:grpFill/>
              <a:ln w="19050">
                <a:gradFill flip="none" rotWithShape="1">
                  <a:gsLst>
                    <a:gs pos="19000">
                      <a:schemeClr val="bg1"/>
                    </a:gs>
                    <a:gs pos="100000">
                      <a:srgbClr val="B2B2B2"/>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dirty="0">
                  <a:solidFill>
                    <a:prstClr val="white"/>
                  </a:solidFill>
                  <a:latin typeface="Calibri" panose="020F0502020204030204"/>
                  <a:ea typeface="宋体" panose="02010600030101010101" pitchFamily="2" charset="-122"/>
                </a:endParaRPr>
              </a:p>
            </p:txBody>
          </p:sp>
          <p:sp>
            <p:nvSpPr>
              <p:cNvPr id="39" name="淘宝网Chenying0907出品 56"/>
              <p:cNvSpPr/>
              <p:nvPr/>
            </p:nvSpPr>
            <p:spPr>
              <a:xfrm>
                <a:off x="2794670" y="1974141"/>
                <a:ext cx="527693" cy="527693"/>
              </a:xfrm>
              <a:prstGeom prst="ellipse">
                <a:avLst/>
              </a:prstGeom>
              <a:grpFill/>
              <a:ln>
                <a:gradFill flip="none" rotWithShape="1">
                  <a:gsLst>
                    <a:gs pos="0">
                      <a:schemeClr val="bg1">
                        <a:lumMod val="75000"/>
                      </a:schemeClr>
                    </a:gs>
                    <a:gs pos="10000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a:solidFill>
                    <a:prstClr val="white"/>
                  </a:solidFill>
                  <a:latin typeface="Calibri" panose="020F0502020204030204"/>
                  <a:ea typeface="宋体" panose="02010600030101010101" pitchFamily="2" charset="-122"/>
                </a:endParaRPr>
              </a:p>
            </p:txBody>
          </p:sp>
        </p:grpSp>
      </p:grpSp>
      <p:sp>
        <p:nvSpPr>
          <p:cNvPr id="3" name="矩形 2">
            <a:extLst>
              <a:ext uri="{FF2B5EF4-FFF2-40B4-BE49-F238E27FC236}">
                <a16:creationId xmlns:a16="http://schemas.microsoft.com/office/drawing/2014/main" id="{B50CC005-BAE2-4E64-83AE-0CD549DF1063}"/>
              </a:ext>
            </a:extLst>
          </p:cNvPr>
          <p:cNvSpPr/>
          <p:nvPr/>
        </p:nvSpPr>
        <p:spPr>
          <a:xfrm>
            <a:off x="11498807" y="6255982"/>
            <a:ext cx="428322" cy="369332"/>
          </a:xfrm>
          <a:prstGeom prst="rect">
            <a:avLst/>
          </a:prstGeom>
        </p:spPr>
        <p:txBody>
          <a:bodyPr wrap="none">
            <a:spAutoFit/>
          </a:bodyPr>
          <a:lstStyle/>
          <a:p>
            <a:r>
              <a:rPr lang="en-US" altLang="zh-TW" spc="-50" dirty="0"/>
              <a:t>36</a:t>
            </a:r>
            <a:endParaRPr lang="zh-TW" altLang="en-US" dirty="0"/>
          </a:p>
        </p:txBody>
      </p:sp>
      <p:pic>
        <p:nvPicPr>
          <p:cNvPr id="4" name="圖片 3">
            <a:extLst>
              <a:ext uri="{FF2B5EF4-FFF2-40B4-BE49-F238E27FC236}">
                <a16:creationId xmlns:a16="http://schemas.microsoft.com/office/drawing/2014/main" id="{BD52E666-3B07-4337-ADDD-4145093E6CD1}"/>
              </a:ext>
            </a:extLst>
          </p:cNvPr>
          <p:cNvPicPr>
            <a:picLocks noChangeAspect="1"/>
          </p:cNvPicPr>
          <p:nvPr/>
        </p:nvPicPr>
        <p:blipFill>
          <a:blip r:embed="rId3"/>
          <a:stretch>
            <a:fillRect/>
          </a:stretch>
        </p:blipFill>
        <p:spPr>
          <a:xfrm>
            <a:off x="3169565" y="2013597"/>
            <a:ext cx="5628205" cy="4611717"/>
          </a:xfrm>
          <a:prstGeom prst="rect">
            <a:avLst/>
          </a:prstGeom>
        </p:spPr>
      </p:pic>
    </p:spTree>
    <p:extLst>
      <p:ext uri="{BB962C8B-B14F-4D97-AF65-F5344CB8AC3E}">
        <p14:creationId xmlns:p14="http://schemas.microsoft.com/office/powerpoint/2010/main" val="22728348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0-#ppt_w/2"/>
                                          </p:val>
                                        </p:tav>
                                        <p:tav tm="100000">
                                          <p:val>
                                            <p:strVal val="#ppt_x"/>
                                          </p:val>
                                        </p:tav>
                                      </p:tavLst>
                                    </p:anim>
                                    <p:anim calcmode="lin" valueType="num">
                                      <p:cBhvr additive="base">
                                        <p:cTn id="8" dur="500" fill="hold"/>
                                        <p:tgtEl>
                                          <p:spTgt spid="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淘宝网Chenying0907出品 9"/>
          <p:cNvSpPr txBox="1"/>
          <p:nvPr/>
        </p:nvSpPr>
        <p:spPr>
          <a:xfrm>
            <a:off x="763839" y="567381"/>
            <a:ext cx="6818317" cy="746340"/>
          </a:xfrm>
          <a:prstGeom prst="rect">
            <a:avLst/>
          </a:prstGeom>
          <a:noFill/>
        </p:spPr>
        <p:txBody>
          <a:bodyPr wrap="square" lIns="68562" tIns="34281" rIns="68562" bIns="34281" rtlCol="0">
            <a:spAutoFit/>
            <a:scene3d>
              <a:camera prst="orthographicFront"/>
              <a:lightRig rig="threePt" dir="t"/>
            </a:scene3d>
            <a:sp3d extrusionH="57150">
              <a:bevelT w="38100" h="38100"/>
            </a:sp3d>
          </a:bodyPr>
          <a:lstStyle/>
          <a:p>
            <a:pPr marL="0" lvl="1" defTabSz="914126"/>
            <a:r>
              <a:rPr lang="zh-TW" altLang="en-US" sz="4400" b="1" dirty="0">
                <a:ln>
                  <a:solidFill>
                    <a:schemeClr val="bg1"/>
                  </a:solidFill>
                </a:ln>
                <a:solidFill>
                  <a:srgbClr val="002060"/>
                </a:solidFill>
                <a:latin typeface="+mn-ea"/>
              </a:rPr>
              <a:t>入學管道</a:t>
            </a:r>
            <a:r>
              <a:rPr lang="en-US" altLang="zh-TW" sz="4400" b="1" dirty="0">
                <a:ln>
                  <a:solidFill>
                    <a:schemeClr val="bg1"/>
                  </a:solidFill>
                </a:ln>
                <a:solidFill>
                  <a:srgbClr val="002060"/>
                </a:solidFill>
                <a:latin typeface="+mn-ea"/>
              </a:rPr>
              <a:t>—</a:t>
            </a:r>
            <a:r>
              <a:rPr lang="zh-TW" altLang="en-US" sz="4400" b="1" dirty="0">
                <a:ln>
                  <a:solidFill>
                    <a:schemeClr val="bg1"/>
                  </a:solidFill>
                </a:ln>
                <a:solidFill>
                  <a:srgbClr val="002060"/>
                </a:solidFill>
                <a:latin typeface="+mn-ea"/>
              </a:rPr>
              <a:t>特殊選才</a:t>
            </a:r>
            <a:r>
              <a:rPr lang="en-US" altLang="zh-TW" sz="4400" b="1" dirty="0">
                <a:ln>
                  <a:solidFill>
                    <a:schemeClr val="bg1"/>
                  </a:solidFill>
                </a:ln>
                <a:solidFill>
                  <a:srgbClr val="002060"/>
                </a:solidFill>
                <a:latin typeface="+mn-ea"/>
              </a:rPr>
              <a:t> </a:t>
            </a:r>
          </a:p>
        </p:txBody>
      </p:sp>
      <p:sp>
        <p:nvSpPr>
          <p:cNvPr id="33" name="淘宝网Chenying0907出品 44"/>
          <p:cNvSpPr txBox="1"/>
          <p:nvPr/>
        </p:nvSpPr>
        <p:spPr>
          <a:xfrm>
            <a:off x="1464722" y="1213306"/>
            <a:ext cx="10727278" cy="953979"/>
          </a:xfrm>
          <a:prstGeom prst="rect">
            <a:avLst/>
          </a:prstGeom>
          <a:noFill/>
        </p:spPr>
        <p:txBody>
          <a:bodyPr wrap="square" rtlCol="0">
            <a:spAutoFit/>
          </a:bodyPr>
          <a:lstStyle/>
          <a:p>
            <a:pPr defTabSz="914126"/>
            <a:r>
              <a:rPr lang="zh-TW" altLang="en-US" sz="3200" b="1" dirty="0">
                <a:solidFill>
                  <a:srgbClr val="0000FF"/>
                </a:solidFill>
                <a:latin typeface="+mj-ea"/>
                <a:ea typeface="+mj-ea"/>
              </a:rPr>
              <a:t>簡章範例：</a:t>
            </a:r>
            <a:r>
              <a:rPr lang="zh-TW" altLang="en-US" sz="2399" dirty="0">
                <a:solidFill>
                  <a:prstClr val="black"/>
                </a:solidFill>
                <a:latin typeface="+mj-ea"/>
                <a:ea typeface="+mj-ea"/>
              </a:rPr>
              <a:t>以 國立臺北大學歷史學系 為例：</a:t>
            </a:r>
            <a:endParaRPr lang="en-US" altLang="zh-TW" sz="2399" dirty="0">
              <a:solidFill>
                <a:prstClr val="black"/>
              </a:solidFill>
              <a:latin typeface="+mj-ea"/>
              <a:ea typeface="+mj-ea"/>
            </a:endParaRPr>
          </a:p>
          <a:p>
            <a:pPr defTabSz="914126"/>
            <a:endParaRPr lang="zh-CN" altLang="en-US" sz="2399" b="1" dirty="0">
              <a:solidFill>
                <a:prstClr val="white">
                  <a:lumMod val="65000"/>
                </a:prstClr>
              </a:solidFill>
              <a:latin typeface="微软雅黑" panose="020B0503020204020204" pitchFamily="34" charset="-122"/>
              <a:ea typeface="微软雅黑" panose="020B0503020204020204" pitchFamily="34" charset="-122"/>
            </a:endParaRPr>
          </a:p>
        </p:txBody>
      </p:sp>
      <p:grpSp>
        <p:nvGrpSpPr>
          <p:cNvPr id="34" name="淘宝网Chenying0907出品 51"/>
          <p:cNvGrpSpPr/>
          <p:nvPr/>
        </p:nvGrpSpPr>
        <p:grpSpPr>
          <a:xfrm>
            <a:off x="937975" y="1268333"/>
            <a:ext cx="388233" cy="433485"/>
            <a:chOff x="2650922" y="1870312"/>
            <a:chExt cx="828285" cy="991631"/>
          </a:xfrm>
          <a:solidFill>
            <a:srgbClr val="F45058"/>
          </a:solidFill>
        </p:grpSpPr>
        <p:sp>
          <p:nvSpPr>
            <p:cNvPr id="35" name="淘宝网Chenying0907出品 53"/>
            <p:cNvSpPr/>
            <p:nvPr/>
          </p:nvSpPr>
          <p:spPr>
            <a:xfrm>
              <a:off x="2650922" y="2677524"/>
              <a:ext cx="828285" cy="1844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a:solidFill>
                  <a:prstClr val="white"/>
                </a:solidFill>
                <a:latin typeface="Calibri" panose="020F0502020204030204"/>
                <a:ea typeface="宋体" panose="02010600030101010101" pitchFamily="2" charset="-122"/>
              </a:endParaRPr>
            </a:p>
          </p:txBody>
        </p:sp>
        <p:grpSp>
          <p:nvGrpSpPr>
            <p:cNvPr id="36" name="淘宝网Chenying0907出品 54"/>
            <p:cNvGrpSpPr/>
            <p:nvPr/>
          </p:nvGrpSpPr>
          <p:grpSpPr>
            <a:xfrm>
              <a:off x="2688315" y="1870312"/>
              <a:ext cx="747327" cy="883823"/>
              <a:chOff x="2688315" y="1870312"/>
              <a:chExt cx="747327" cy="883823"/>
            </a:xfrm>
            <a:grpFill/>
          </p:grpSpPr>
          <p:sp>
            <p:nvSpPr>
              <p:cNvPr id="37" name="淘宝网Chenying0907出品 55"/>
              <p:cNvSpPr/>
              <p:nvPr/>
            </p:nvSpPr>
            <p:spPr>
              <a:xfrm>
                <a:off x="2688315" y="1870312"/>
                <a:ext cx="747327" cy="883823"/>
              </a:xfrm>
              <a:custGeom>
                <a:avLst/>
                <a:gdLst>
                  <a:gd name="connsiteX0" fmla="*/ 1066106 w 2132212"/>
                  <a:gd name="connsiteY0" fmla="*/ 0 h 2521653"/>
                  <a:gd name="connsiteX1" fmla="*/ 1819957 w 2132212"/>
                  <a:gd name="connsiteY1" fmla="*/ 312255 h 2521653"/>
                  <a:gd name="connsiteX2" fmla="*/ 1819957 w 2132212"/>
                  <a:gd name="connsiteY2" fmla="*/ 1819957 h 2521653"/>
                  <a:gd name="connsiteX3" fmla="*/ 1721535 w 2132212"/>
                  <a:gd name="connsiteY3" fmla="*/ 1918379 h 2521653"/>
                  <a:gd name="connsiteX4" fmla="*/ 1375925 w 2132212"/>
                  <a:gd name="connsiteY4" fmla="*/ 2263989 h 2521653"/>
                  <a:gd name="connsiteX5" fmla="*/ 1155139 w 2132212"/>
                  <a:gd name="connsiteY5" fmla="*/ 2484775 h 2521653"/>
                  <a:gd name="connsiteX6" fmla="*/ 977073 w 2132212"/>
                  <a:gd name="connsiteY6" fmla="*/ 2484775 h 2521653"/>
                  <a:gd name="connsiteX7" fmla="*/ 630260 w 2132212"/>
                  <a:gd name="connsiteY7" fmla="*/ 2137962 h 2521653"/>
                  <a:gd name="connsiteX8" fmla="*/ 410678 w 2132212"/>
                  <a:gd name="connsiteY8" fmla="*/ 1918379 h 2521653"/>
                  <a:gd name="connsiteX9" fmla="*/ 312255 w 2132212"/>
                  <a:gd name="connsiteY9" fmla="*/ 1819957 h 2521653"/>
                  <a:gd name="connsiteX10" fmla="*/ 312255 w 2132212"/>
                  <a:gd name="connsiteY10" fmla="*/ 312255 h 2521653"/>
                  <a:gd name="connsiteX11" fmla="*/ 1066106 w 2132212"/>
                  <a:gd name="connsiteY11" fmla="*/ 0 h 2521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32212" h="2521653">
                    <a:moveTo>
                      <a:pt x="1066106" y="0"/>
                    </a:moveTo>
                    <a:cubicBezTo>
                      <a:pt x="1338947" y="0"/>
                      <a:pt x="1611787" y="104085"/>
                      <a:pt x="1819957" y="312255"/>
                    </a:cubicBezTo>
                    <a:cubicBezTo>
                      <a:pt x="2236297" y="728596"/>
                      <a:pt x="2236297" y="1403617"/>
                      <a:pt x="1819957" y="1819957"/>
                    </a:cubicBezTo>
                    <a:lnTo>
                      <a:pt x="1721535" y="1918379"/>
                    </a:lnTo>
                    <a:lnTo>
                      <a:pt x="1375925" y="2263989"/>
                    </a:lnTo>
                    <a:lnTo>
                      <a:pt x="1155139" y="2484775"/>
                    </a:lnTo>
                    <a:cubicBezTo>
                      <a:pt x="1105968" y="2533946"/>
                      <a:pt x="1026245" y="2533946"/>
                      <a:pt x="977073" y="2484775"/>
                    </a:cubicBezTo>
                    <a:lnTo>
                      <a:pt x="630260" y="2137962"/>
                    </a:lnTo>
                    <a:lnTo>
                      <a:pt x="410678" y="1918379"/>
                    </a:lnTo>
                    <a:lnTo>
                      <a:pt x="312255" y="1819957"/>
                    </a:lnTo>
                    <a:cubicBezTo>
                      <a:pt x="-104085" y="1403617"/>
                      <a:pt x="-104085" y="728596"/>
                      <a:pt x="312255" y="312255"/>
                    </a:cubicBezTo>
                    <a:cubicBezTo>
                      <a:pt x="520425" y="104085"/>
                      <a:pt x="793266" y="0"/>
                      <a:pt x="1066106" y="0"/>
                    </a:cubicBezTo>
                    <a:close/>
                  </a:path>
                </a:pathLst>
              </a:custGeom>
              <a:grpFill/>
              <a:ln w="19050">
                <a:gradFill flip="none" rotWithShape="1">
                  <a:gsLst>
                    <a:gs pos="19000">
                      <a:schemeClr val="bg1"/>
                    </a:gs>
                    <a:gs pos="100000">
                      <a:srgbClr val="B2B2B2"/>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dirty="0">
                  <a:solidFill>
                    <a:prstClr val="white"/>
                  </a:solidFill>
                  <a:latin typeface="Calibri" panose="020F0502020204030204"/>
                  <a:ea typeface="宋体" panose="02010600030101010101" pitchFamily="2" charset="-122"/>
                </a:endParaRPr>
              </a:p>
            </p:txBody>
          </p:sp>
          <p:sp>
            <p:nvSpPr>
              <p:cNvPr id="39" name="淘宝网Chenying0907出品 56"/>
              <p:cNvSpPr/>
              <p:nvPr/>
            </p:nvSpPr>
            <p:spPr>
              <a:xfrm>
                <a:off x="2794670" y="1974141"/>
                <a:ext cx="527693" cy="527693"/>
              </a:xfrm>
              <a:prstGeom prst="ellipse">
                <a:avLst/>
              </a:prstGeom>
              <a:grpFill/>
              <a:ln>
                <a:gradFill flip="none" rotWithShape="1">
                  <a:gsLst>
                    <a:gs pos="0">
                      <a:schemeClr val="bg1">
                        <a:lumMod val="75000"/>
                      </a:schemeClr>
                    </a:gs>
                    <a:gs pos="10000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400">
                  <a:solidFill>
                    <a:prstClr val="white"/>
                  </a:solidFill>
                  <a:latin typeface="Calibri" panose="020F0502020204030204"/>
                  <a:ea typeface="宋体" panose="02010600030101010101" pitchFamily="2" charset="-122"/>
                </a:endParaRPr>
              </a:p>
            </p:txBody>
          </p:sp>
        </p:grpSp>
      </p:grpSp>
      <p:sp>
        <p:nvSpPr>
          <p:cNvPr id="2" name="矩形 1">
            <a:extLst>
              <a:ext uri="{FF2B5EF4-FFF2-40B4-BE49-F238E27FC236}">
                <a16:creationId xmlns:a16="http://schemas.microsoft.com/office/drawing/2014/main" id="{43B621DB-093D-46E3-AC01-81E6D102AA35}"/>
              </a:ext>
            </a:extLst>
          </p:cNvPr>
          <p:cNvSpPr/>
          <p:nvPr/>
        </p:nvSpPr>
        <p:spPr>
          <a:xfrm>
            <a:off x="11301127" y="6239204"/>
            <a:ext cx="428322" cy="369332"/>
          </a:xfrm>
          <a:prstGeom prst="rect">
            <a:avLst/>
          </a:prstGeom>
        </p:spPr>
        <p:txBody>
          <a:bodyPr wrap="none">
            <a:spAutoFit/>
          </a:bodyPr>
          <a:lstStyle/>
          <a:p>
            <a:r>
              <a:rPr lang="en-US" altLang="zh-TW" spc="-50" dirty="0"/>
              <a:t>37</a:t>
            </a:r>
            <a:endParaRPr lang="zh-TW" altLang="en-US" dirty="0"/>
          </a:p>
        </p:txBody>
      </p:sp>
      <p:pic>
        <p:nvPicPr>
          <p:cNvPr id="5" name="圖片 4">
            <a:extLst>
              <a:ext uri="{FF2B5EF4-FFF2-40B4-BE49-F238E27FC236}">
                <a16:creationId xmlns:a16="http://schemas.microsoft.com/office/drawing/2014/main" id="{5449523E-CD3F-4662-8026-9ABAFF9822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3283" y="1778620"/>
            <a:ext cx="9373995" cy="2580482"/>
          </a:xfrm>
          <a:prstGeom prst="rect">
            <a:avLst/>
          </a:prstGeom>
        </p:spPr>
      </p:pic>
      <p:pic>
        <p:nvPicPr>
          <p:cNvPr id="7" name="圖片 6">
            <a:extLst>
              <a:ext uri="{FF2B5EF4-FFF2-40B4-BE49-F238E27FC236}">
                <a16:creationId xmlns:a16="http://schemas.microsoft.com/office/drawing/2014/main" id="{B3C6ED4A-AE64-4EB3-AEB9-6391A64B8C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2692" y="4359102"/>
            <a:ext cx="9339841" cy="2330424"/>
          </a:xfrm>
          <a:prstGeom prst="rect">
            <a:avLst/>
          </a:prstGeom>
        </p:spPr>
      </p:pic>
      <p:cxnSp>
        <p:nvCxnSpPr>
          <p:cNvPr id="9" name="直線接點 8">
            <a:extLst>
              <a:ext uri="{FF2B5EF4-FFF2-40B4-BE49-F238E27FC236}">
                <a16:creationId xmlns:a16="http://schemas.microsoft.com/office/drawing/2014/main" id="{BB3FE8A5-D236-42EA-9184-74E247571DF9}"/>
              </a:ext>
            </a:extLst>
          </p:cNvPr>
          <p:cNvCxnSpPr/>
          <p:nvPr/>
        </p:nvCxnSpPr>
        <p:spPr>
          <a:xfrm>
            <a:off x="1305788" y="4359102"/>
            <a:ext cx="942149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273651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0-#ppt_w/2"/>
                                          </p:val>
                                        </p:tav>
                                        <p:tav tm="100000">
                                          <p:val>
                                            <p:strVal val="#ppt_x"/>
                                          </p:val>
                                        </p:tav>
                                      </p:tavLst>
                                    </p:anim>
                                    <p:anim calcmode="lin" valueType="num">
                                      <p:cBhvr additive="base">
                                        <p:cTn id="8" dur="500" fill="hold"/>
                                        <p:tgtEl>
                                          <p:spTgt spid="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object 3"/>
          <p:cNvSpPr/>
          <p:nvPr/>
        </p:nvSpPr>
        <p:spPr>
          <a:xfrm>
            <a:off x="1467739" y="-847"/>
            <a:ext cx="5684520" cy="5093335"/>
          </a:xfrm>
          <a:custGeom>
            <a:avLst/>
            <a:gdLst/>
            <a:ahLst/>
            <a:cxnLst/>
            <a:rect l="l" t="t" r="r" b="b"/>
            <a:pathLst>
              <a:path w="5684520" h="5093335">
                <a:moveTo>
                  <a:pt x="4310839" y="0"/>
                </a:moveTo>
                <a:lnTo>
                  <a:pt x="1373624" y="0"/>
                </a:lnTo>
                <a:lnTo>
                  <a:pt x="1338140" y="20952"/>
                </a:lnTo>
                <a:lnTo>
                  <a:pt x="1296391" y="46578"/>
                </a:lnTo>
                <a:lnTo>
                  <a:pt x="1255080" y="72923"/>
                </a:lnTo>
                <a:lnTo>
                  <a:pt x="1214215" y="99982"/>
                </a:lnTo>
                <a:lnTo>
                  <a:pt x="1173809" y="127751"/>
                </a:lnTo>
                <a:lnTo>
                  <a:pt x="1133871" y="156226"/>
                </a:lnTo>
                <a:lnTo>
                  <a:pt x="1094411" y="185403"/>
                </a:lnTo>
                <a:lnTo>
                  <a:pt x="1055442" y="215278"/>
                </a:lnTo>
                <a:lnTo>
                  <a:pt x="1016972" y="245846"/>
                </a:lnTo>
                <a:lnTo>
                  <a:pt x="979012" y="277103"/>
                </a:lnTo>
                <a:lnTo>
                  <a:pt x="941573" y="309045"/>
                </a:lnTo>
                <a:lnTo>
                  <a:pt x="904665" y="341668"/>
                </a:lnTo>
                <a:lnTo>
                  <a:pt x="868299" y="374967"/>
                </a:lnTo>
                <a:lnTo>
                  <a:pt x="832485" y="408939"/>
                </a:lnTo>
                <a:lnTo>
                  <a:pt x="796505" y="444309"/>
                </a:lnTo>
                <a:lnTo>
                  <a:pt x="761254" y="480235"/>
                </a:lnTo>
                <a:lnTo>
                  <a:pt x="726736" y="516708"/>
                </a:lnTo>
                <a:lnTo>
                  <a:pt x="692956" y="553717"/>
                </a:lnTo>
                <a:lnTo>
                  <a:pt x="659918" y="591251"/>
                </a:lnTo>
                <a:lnTo>
                  <a:pt x="627627" y="629300"/>
                </a:lnTo>
                <a:lnTo>
                  <a:pt x="596088" y="667851"/>
                </a:lnTo>
                <a:lnTo>
                  <a:pt x="565305" y="706895"/>
                </a:lnTo>
                <a:lnTo>
                  <a:pt x="535284" y="746421"/>
                </a:lnTo>
                <a:lnTo>
                  <a:pt x="506027" y="786418"/>
                </a:lnTo>
                <a:lnTo>
                  <a:pt x="477541" y="826875"/>
                </a:lnTo>
                <a:lnTo>
                  <a:pt x="449830" y="867781"/>
                </a:lnTo>
                <a:lnTo>
                  <a:pt x="422899" y="909125"/>
                </a:lnTo>
                <a:lnTo>
                  <a:pt x="396751" y="950897"/>
                </a:lnTo>
                <a:lnTo>
                  <a:pt x="371393" y="993085"/>
                </a:lnTo>
                <a:lnTo>
                  <a:pt x="346828" y="1035679"/>
                </a:lnTo>
                <a:lnTo>
                  <a:pt x="323061" y="1078669"/>
                </a:lnTo>
                <a:lnTo>
                  <a:pt x="300097" y="1122042"/>
                </a:lnTo>
                <a:lnTo>
                  <a:pt x="277940" y="1165789"/>
                </a:lnTo>
                <a:lnTo>
                  <a:pt x="256595" y="1209899"/>
                </a:lnTo>
                <a:lnTo>
                  <a:pt x="236067" y="1254360"/>
                </a:lnTo>
                <a:lnTo>
                  <a:pt x="216360" y="1299162"/>
                </a:lnTo>
                <a:lnTo>
                  <a:pt x="197479" y="1344294"/>
                </a:lnTo>
                <a:lnTo>
                  <a:pt x="179429" y="1389745"/>
                </a:lnTo>
                <a:lnTo>
                  <a:pt x="162214" y="1435505"/>
                </a:lnTo>
                <a:lnTo>
                  <a:pt x="145839" y="1481562"/>
                </a:lnTo>
                <a:lnTo>
                  <a:pt x="130308" y="1527906"/>
                </a:lnTo>
                <a:lnTo>
                  <a:pt x="115627" y="1574525"/>
                </a:lnTo>
                <a:lnTo>
                  <a:pt x="101799" y="1621410"/>
                </a:lnTo>
                <a:lnTo>
                  <a:pt x="88830" y="1668549"/>
                </a:lnTo>
                <a:lnTo>
                  <a:pt x="76724" y="1715931"/>
                </a:lnTo>
                <a:lnTo>
                  <a:pt x="65485" y="1763546"/>
                </a:lnTo>
                <a:lnTo>
                  <a:pt x="55119" y="1811383"/>
                </a:lnTo>
                <a:lnTo>
                  <a:pt x="45631" y="1859430"/>
                </a:lnTo>
                <a:lnTo>
                  <a:pt x="37023" y="1907677"/>
                </a:lnTo>
                <a:lnTo>
                  <a:pt x="29302" y="1956114"/>
                </a:lnTo>
                <a:lnTo>
                  <a:pt x="22472" y="2004729"/>
                </a:lnTo>
                <a:lnTo>
                  <a:pt x="16538" y="2053512"/>
                </a:lnTo>
                <a:lnTo>
                  <a:pt x="11504" y="2102451"/>
                </a:lnTo>
                <a:lnTo>
                  <a:pt x="7375" y="2151536"/>
                </a:lnTo>
                <a:lnTo>
                  <a:pt x="4155" y="2200756"/>
                </a:lnTo>
                <a:lnTo>
                  <a:pt x="1850" y="2250100"/>
                </a:lnTo>
                <a:lnTo>
                  <a:pt x="463" y="2299558"/>
                </a:lnTo>
                <a:lnTo>
                  <a:pt x="0" y="2349119"/>
                </a:lnTo>
                <a:lnTo>
                  <a:pt x="463" y="2398696"/>
                </a:lnTo>
                <a:lnTo>
                  <a:pt x="1850" y="2448169"/>
                </a:lnTo>
                <a:lnTo>
                  <a:pt x="4155" y="2497528"/>
                </a:lnTo>
                <a:lnTo>
                  <a:pt x="7375" y="2546761"/>
                </a:lnTo>
                <a:lnTo>
                  <a:pt x="11504" y="2595859"/>
                </a:lnTo>
                <a:lnTo>
                  <a:pt x="16538" y="2644810"/>
                </a:lnTo>
                <a:lnTo>
                  <a:pt x="22472" y="2693603"/>
                </a:lnTo>
                <a:lnTo>
                  <a:pt x="29302" y="2742227"/>
                </a:lnTo>
                <a:lnTo>
                  <a:pt x="37023" y="2790673"/>
                </a:lnTo>
                <a:lnTo>
                  <a:pt x="45631" y="2838929"/>
                </a:lnTo>
                <a:lnTo>
                  <a:pt x="55119" y="2886983"/>
                </a:lnTo>
                <a:lnTo>
                  <a:pt x="65485" y="2934827"/>
                </a:lnTo>
                <a:lnTo>
                  <a:pt x="76724" y="2982447"/>
                </a:lnTo>
                <a:lnTo>
                  <a:pt x="88830" y="3029835"/>
                </a:lnTo>
                <a:lnTo>
                  <a:pt x="101799" y="3076979"/>
                </a:lnTo>
                <a:lnTo>
                  <a:pt x="115627" y="3123868"/>
                </a:lnTo>
                <a:lnTo>
                  <a:pt x="130308" y="3170492"/>
                </a:lnTo>
                <a:lnTo>
                  <a:pt x="145839" y="3216839"/>
                </a:lnTo>
                <a:lnTo>
                  <a:pt x="162214" y="3262899"/>
                </a:lnTo>
                <a:lnTo>
                  <a:pt x="179429" y="3308662"/>
                </a:lnTo>
                <a:lnTo>
                  <a:pt x="197479" y="3354115"/>
                </a:lnTo>
                <a:lnTo>
                  <a:pt x="216360" y="3399250"/>
                </a:lnTo>
                <a:lnTo>
                  <a:pt x="236067" y="3444054"/>
                </a:lnTo>
                <a:lnTo>
                  <a:pt x="256595" y="3488517"/>
                </a:lnTo>
                <a:lnTo>
                  <a:pt x="277940" y="3532628"/>
                </a:lnTo>
                <a:lnTo>
                  <a:pt x="300097" y="3576377"/>
                </a:lnTo>
                <a:lnTo>
                  <a:pt x="323061" y="3619752"/>
                </a:lnTo>
                <a:lnTo>
                  <a:pt x="346828" y="3662743"/>
                </a:lnTo>
                <a:lnTo>
                  <a:pt x="371393" y="3705339"/>
                </a:lnTo>
                <a:lnTo>
                  <a:pt x="396751" y="3747530"/>
                </a:lnTo>
                <a:lnTo>
                  <a:pt x="422899" y="3789304"/>
                </a:lnTo>
                <a:lnTo>
                  <a:pt x="449830" y="3830650"/>
                </a:lnTo>
                <a:lnTo>
                  <a:pt x="477541" y="3871559"/>
                </a:lnTo>
                <a:lnTo>
                  <a:pt x="506027" y="3912018"/>
                </a:lnTo>
                <a:lnTo>
                  <a:pt x="535284" y="3952018"/>
                </a:lnTo>
                <a:lnTo>
                  <a:pt x="565305" y="3991548"/>
                </a:lnTo>
                <a:lnTo>
                  <a:pt x="596088" y="4030596"/>
                </a:lnTo>
                <a:lnTo>
                  <a:pt x="627627" y="4069152"/>
                </a:lnTo>
                <a:lnTo>
                  <a:pt x="659918" y="4107205"/>
                </a:lnTo>
                <a:lnTo>
                  <a:pt x="692956" y="4144745"/>
                </a:lnTo>
                <a:lnTo>
                  <a:pt x="726736" y="4181760"/>
                </a:lnTo>
                <a:lnTo>
                  <a:pt x="761254" y="4218240"/>
                </a:lnTo>
                <a:lnTo>
                  <a:pt x="796505" y="4254174"/>
                </a:lnTo>
                <a:lnTo>
                  <a:pt x="832485" y="4289552"/>
                </a:lnTo>
                <a:lnTo>
                  <a:pt x="868299" y="4323515"/>
                </a:lnTo>
                <a:lnTo>
                  <a:pt x="904665" y="4356808"/>
                </a:lnTo>
                <a:lnTo>
                  <a:pt x="941573" y="4389424"/>
                </a:lnTo>
                <a:lnTo>
                  <a:pt x="979012" y="4421360"/>
                </a:lnTo>
                <a:lnTo>
                  <a:pt x="1016972" y="4452612"/>
                </a:lnTo>
                <a:lnTo>
                  <a:pt x="1055442" y="4483175"/>
                </a:lnTo>
                <a:lnTo>
                  <a:pt x="1094411" y="4513045"/>
                </a:lnTo>
                <a:lnTo>
                  <a:pt x="1133871" y="4542219"/>
                </a:lnTo>
                <a:lnTo>
                  <a:pt x="1173809" y="4570691"/>
                </a:lnTo>
                <a:lnTo>
                  <a:pt x="1214215" y="4598458"/>
                </a:lnTo>
                <a:lnTo>
                  <a:pt x="1255080" y="4625515"/>
                </a:lnTo>
                <a:lnTo>
                  <a:pt x="1296391" y="4651858"/>
                </a:lnTo>
                <a:lnTo>
                  <a:pt x="1338140" y="4677483"/>
                </a:lnTo>
                <a:lnTo>
                  <a:pt x="1380316" y="4702387"/>
                </a:lnTo>
                <a:lnTo>
                  <a:pt x="1422908" y="4726563"/>
                </a:lnTo>
                <a:lnTo>
                  <a:pt x="1465905" y="4750009"/>
                </a:lnTo>
                <a:lnTo>
                  <a:pt x="1509297" y="4772720"/>
                </a:lnTo>
                <a:lnTo>
                  <a:pt x="1553074" y="4794692"/>
                </a:lnTo>
                <a:lnTo>
                  <a:pt x="1597226" y="4815921"/>
                </a:lnTo>
                <a:lnTo>
                  <a:pt x="1641741" y="4836403"/>
                </a:lnTo>
                <a:lnTo>
                  <a:pt x="1686610" y="4856132"/>
                </a:lnTo>
                <a:lnTo>
                  <a:pt x="1731821" y="4875106"/>
                </a:lnTo>
                <a:lnTo>
                  <a:pt x="1777365" y="4893320"/>
                </a:lnTo>
                <a:lnTo>
                  <a:pt x="1823231" y="4910769"/>
                </a:lnTo>
                <a:lnTo>
                  <a:pt x="1869408" y="4927450"/>
                </a:lnTo>
                <a:lnTo>
                  <a:pt x="1915887" y="4943359"/>
                </a:lnTo>
                <a:lnTo>
                  <a:pt x="1962655" y="4958490"/>
                </a:lnTo>
                <a:lnTo>
                  <a:pt x="2009705" y="4972840"/>
                </a:lnTo>
                <a:lnTo>
                  <a:pt x="2057023" y="4986405"/>
                </a:lnTo>
                <a:lnTo>
                  <a:pt x="2104601" y="4999180"/>
                </a:lnTo>
                <a:lnTo>
                  <a:pt x="2152428" y="5011162"/>
                </a:lnTo>
                <a:lnTo>
                  <a:pt x="2200493" y="5022346"/>
                </a:lnTo>
                <a:lnTo>
                  <a:pt x="2248785" y="5032727"/>
                </a:lnTo>
                <a:lnTo>
                  <a:pt x="2297296" y="5042303"/>
                </a:lnTo>
                <a:lnTo>
                  <a:pt x="2346012" y="5051067"/>
                </a:lnTo>
                <a:lnTo>
                  <a:pt x="2394926" y="5059017"/>
                </a:lnTo>
                <a:lnTo>
                  <a:pt x="2444025" y="5066148"/>
                </a:lnTo>
                <a:lnTo>
                  <a:pt x="2493300" y="5072456"/>
                </a:lnTo>
                <a:lnTo>
                  <a:pt x="2542740" y="5077936"/>
                </a:lnTo>
                <a:lnTo>
                  <a:pt x="2592334" y="5082585"/>
                </a:lnTo>
                <a:lnTo>
                  <a:pt x="2642073" y="5086398"/>
                </a:lnTo>
                <a:lnTo>
                  <a:pt x="2691945" y="5089371"/>
                </a:lnTo>
                <a:lnTo>
                  <a:pt x="2741941" y="5091499"/>
                </a:lnTo>
                <a:lnTo>
                  <a:pt x="2792049" y="5092780"/>
                </a:lnTo>
                <a:lnTo>
                  <a:pt x="2842260" y="5093208"/>
                </a:lnTo>
                <a:lnTo>
                  <a:pt x="2892470" y="5092780"/>
                </a:lnTo>
                <a:lnTo>
                  <a:pt x="2942577" y="5091499"/>
                </a:lnTo>
                <a:lnTo>
                  <a:pt x="2992572" y="5089371"/>
                </a:lnTo>
                <a:lnTo>
                  <a:pt x="3042443" y="5086398"/>
                </a:lnTo>
                <a:lnTo>
                  <a:pt x="3092180" y="5082585"/>
                </a:lnTo>
                <a:lnTo>
                  <a:pt x="3141773" y="5077936"/>
                </a:lnTo>
                <a:lnTo>
                  <a:pt x="3191211" y="5072456"/>
                </a:lnTo>
                <a:lnTo>
                  <a:pt x="3240484" y="5066148"/>
                </a:lnTo>
                <a:lnTo>
                  <a:pt x="3289581" y="5059017"/>
                </a:lnTo>
                <a:lnTo>
                  <a:pt x="3338492" y="5051067"/>
                </a:lnTo>
                <a:lnTo>
                  <a:pt x="3387206" y="5042303"/>
                </a:lnTo>
                <a:lnTo>
                  <a:pt x="3435714" y="5032727"/>
                </a:lnTo>
                <a:lnTo>
                  <a:pt x="3484004" y="5022346"/>
                </a:lnTo>
                <a:lnTo>
                  <a:pt x="3532066" y="5011162"/>
                </a:lnTo>
                <a:lnTo>
                  <a:pt x="3579890" y="4999180"/>
                </a:lnTo>
                <a:lnTo>
                  <a:pt x="3627465" y="4986405"/>
                </a:lnTo>
                <a:lnTo>
                  <a:pt x="3674781" y="4972840"/>
                </a:lnTo>
                <a:lnTo>
                  <a:pt x="3721827" y="4958490"/>
                </a:lnTo>
                <a:lnTo>
                  <a:pt x="3768593" y="4943359"/>
                </a:lnTo>
                <a:lnTo>
                  <a:pt x="3815069" y="4927450"/>
                </a:lnTo>
                <a:lnTo>
                  <a:pt x="3861244" y="4910769"/>
                </a:lnTo>
                <a:lnTo>
                  <a:pt x="3907107" y="4893320"/>
                </a:lnTo>
                <a:lnTo>
                  <a:pt x="3952649" y="4875106"/>
                </a:lnTo>
                <a:lnTo>
                  <a:pt x="3997859" y="4856132"/>
                </a:lnTo>
                <a:lnTo>
                  <a:pt x="4042726" y="4836403"/>
                </a:lnTo>
                <a:lnTo>
                  <a:pt x="4087239" y="4815921"/>
                </a:lnTo>
                <a:lnTo>
                  <a:pt x="4131390" y="4794692"/>
                </a:lnTo>
                <a:lnTo>
                  <a:pt x="4175166" y="4772720"/>
                </a:lnTo>
                <a:lnTo>
                  <a:pt x="4218558" y="4750009"/>
                </a:lnTo>
                <a:lnTo>
                  <a:pt x="4261555" y="4726563"/>
                </a:lnTo>
                <a:lnTo>
                  <a:pt x="4304147" y="4702387"/>
                </a:lnTo>
                <a:lnTo>
                  <a:pt x="4346323" y="4677483"/>
                </a:lnTo>
                <a:lnTo>
                  <a:pt x="4388073" y="4651858"/>
                </a:lnTo>
                <a:lnTo>
                  <a:pt x="4429386" y="4625515"/>
                </a:lnTo>
                <a:lnTo>
                  <a:pt x="4470253" y="4598458"/>
                </a:lnTo>
                <a:lnTo>
                  <a:pt x="4510662" y="4570691"/>
                </a:lnTo>
                <a:lnTo>
                  <a:pt x="4550603" y="4542219"/>
                </a:lnTo>
                <a:lnTo>
                  <a:pt x="4590065" y="4513045"/>
                </a:lnTo>
                <a:lnTo>
                  <a:pt x="4629039" y="4483175"/>
                </a:lnTo>
                <a:lnTo>
                  <a:pt x="4667514" y="4452612"/>
                </a:lnTo>
                <a:lnTo>
                  <a:pt x="4705479" y="4421360"/>
                </a:lnTo>
                <a:lnTo>
                  <a:pt x="4742924" y="4389424"/>
                </a:lnTo>
                <a:lnTo>
                  <a:pt x="4779839" y="4356808"/>
                </a:lnTo>
                <a:lnTo>
                  <a:pt x="4816212" y="4323515"/>
                </a:lnTo>
                <a:lnTo>
                  <a:pt x="4852035" y="4289552"/>
                </a:lnTo>
                <a:lnTo>
                  <a:pt x="4888006" y="4254174"/>
                </a:lnTo>
                <a:lnTo>
                  <a:pt x="4923249" y="4218240"/>
                </a:lnTo>
                <a:lnTo>
                  <a:pt x="4957760" y="4181760"/>
                </a:lnTo>
                <a:lnTo>
                  <a:pt x="4991535" y="4144745"/>
                </a:lnTo>
                <a:lnTo>
                  <a:pt x="5024567" y="4107205"/>
                </a:lnTo>
                <a:lnTo>
                  <a:pt x="5056853" y="4069152"/>
                </a:lnTo>
                <a:lnTo>
                  <a:pt x="5088388" y="4030596"/>
                </a:lnTo>
                <a:lnTo>
                  <a:pt x="5119167" y="3991548"/>
                </a:lnTo>
                <a:lnTo>
                  <a:pt x="5149186" y="3952018"/>
                </a:lnTo>
                <a:lnTo>
                  <a:pt x="5178440" y="3912018"/>
                </a:lnTo>
                <a:lnTo>
                  <a:pt x="5206924" y="3871559"/>
                </a:lnTo>
                <a:lnTo>
                  <a:pt x="5234634" y="3830650"/>
                </a:lnTo>
                <a:lnTo>
                  <a:pt x="5261564" y="3789304"/>
                </a:lnTo>
                <a:lnTo>
                  <a:pt x="5287711" y="3747530"/>
                </a:lnTo>
                <a:lnTo>
                  <a:pt x="5313070" y="3705339"/>
                </a:lnTo>
                <a:lnTo>
                  <a:pt x="5337635" y="3662743"/>
                </a:lnTo>
                <a:lnTo>
                  <a:pt x="5361403" y="3619752"/>
                </a:lnTo>
                <a:lnTo>
                  <a:pt x="5384368" y="3576377"/>
                </a:lnTo>
                <a:lnTo>
                  <a:pt x="5406526" y="3532628"/>
                </a:lnTo>
                <a:lnTo>
                  <a:pt x="5427873" y="3488517"/>
                </a:lnTo>
                <a:lnTo>
                  <a:pt x="5448403" y="3444054"/>
                </a:lnTo>
                <a:lnTo>
                  <a:pt x="5468112" y="3399250"/>
                </a:lnTo>
                <a:lnTo>
                  <a:pt x="5486995" y="3354115"/>
                </a:lnTo>
                <a:lnTo>
                  <a:pt x="5505047" y="3308662"/>
                </a:lnTo>
                <a:lnTo>
                  <a:pt x="5522265" y="3262899"/>
                </a:lnTo>
                <a:lnTo>
                  <a:pt x="5538643" y="3216839"/>
                </a:lnTo>
                <a:lnTo>
                  <a:pt x="5554176" y="3170492"/>
                </a:lnTo>
                <a:lnTo>
                  <a:pt x="5568860" y="3123868"/>
                </a:lnTo>
                <a:lnTo>
                  <a:pt x="5582691" y="3076979"/>
                </a:lnTo>
                <a:lnTo>
                  <a:pt x="5595663" y="3029835"/>
                </a:lnTo>
                <a:lnTo>
                  <a:pt x="5607772" y="2982447"/>
                </a:lnTo>
                <a:lnTo>
                  <a:pt x="5619013" y="2934827"/>
                </a:lnTo>
                <a:lnTo>
                  <a:pt x="5629382" y="2886983"/>
                </a:lnTo>
                <a:lnTo>
                  <a:pt x="5638873" y="2838929"/>
                </a:lnTo>
                <a:lnTo>
                  <a:pt x="5647483" y="2790673"/>
                </a:lnTo>
                <a:lnTo>
                  <a:pt x="5655206" y="2742227"/>
                </a:lnTo>
                <a:lnTo>
                  <a:pt x="5662038" y="2693603"/>
                </a:lnTo>
                <a:lnTo>
                  <a:pt x="5667975" y="2644810"/>
                </a:lnTo>
                <a:lnTo>
                  <a:pt x="5673011" y="2595859"/>
                </a:lnTo>
                <a:lnTo>
                  <a:pt x="5677141" y="2546761"/>
                </a:lnTo>
                <a:lnTo>
                  <a:pt x="5680362" y="2497528"/>
                </a:lnTo>
                <a:lnTo>
                  <a:pt x="5682669" y="2448169"/>
                </a:lnTo>
                <a:lnTo>
                  <a:pt x="5684056" y="2398696"/>
                </a:lnTo>
                <a:lnTo>
                  <a:pt x="5684520" y="2349119"/>
                </a:lnTo>
                <a:lnTo>
                  <a:pt x="5684056" y="2299558"/>
                </a:lnTo>
                <a:lnTo>
                  <a:pt x="5682669" y="2250100"/>
                </a:lnTo>
                <a:lnTo>
                  <a:pt x="5680362" y="2200756"/>
                </a:lnTo>
                <a:lnTo>
                  <a:pt x="5677141" y="2151536"/>
                </a:lnTo>
                <a:lnTo>
                  <a:pt x="5673011" y="2102451"/>
                </a:lnTo>
                <a:lnTo>
                  <a:pt x="5667975" y="2053512"/>
                </a:lnTo>
                <a:lnTo>
                  <a:pt x="5662038" y="2004729"/>
                </a:lnTo>
                <a:lnTo>
                  <a:pt x="5655206" y="1956114"/>
                </a:lnTo>
                <a:lnTo>
                  <a:pt x="5647483" y="1907677"/>
                </a:lnTo>
                <a:lnTo>
                  <a:pt x="5638873" y="1859430"/>
                </a:lnTo>
                <a:lnTo>
                  <a:pt x="5629382" y="1811383"/>
                </a:lnTo>
                <a:lnTo>
                  <a:pt x="5619013" y="1763546"/>
                </a:lnTo>
                <a:lnTo>
                  <a:pt x="5607772" y="1715931"/>
                </a:lnTo>
                <a:lnTo>
                  <a:pt x="5595663" y="1668549"/>
                </a:lnTo>
                <a:lnTo>
                  <a:pt x="5582691" y="1621410"/>
                </a:lnTo>
                <a:lnTo>
                  <a:pt x="5568860" y="1574525"/>
                </a:lnTo>
                <a:lnTo>
                  <a:pt x="5554176" y="1527906"/>
                </a:lnTo>
                <a:lnTo>
                  <a:pt x="5538643" y="1481562"/>
                </a:lnTo>
                <a:lnTo>
                  <a:pt x="5522265" y="1435505"/>
                </a:lnTo>
                <a:lnTo>
                  <a:pt x="5505047" y="1389745"/>
                </a:lnTo>
                <a:lnTo>
                  <a:pt x="5486995" y="1344294"/>
                </a:lnTo>
                <a:lnTo>
                  <a:pt x="5468112" y="1299162"/>
                </a:lnTo>
                <a:lnTo>
                  <a:pt x="5448403" y="1254360"/>
                </a:lnTo>
                <a:lnTo>
                  <a:pt x="5427873" y="1209899"/>
                </a:lnTo>
                <a:lnTo>
                  <a:pt x="5406526" y="1165789"/>
                </a:lnTo>
                <a:lnTo>
                  <a:pt x="5384368" y="1122042"/>
                </a:lnTo>
                <a:lnTo>
                  <a:pt x="5361403" y="1078669"/>
                </a:lnTo>
                <a:lnTo>
                  <a:pt x="5337635" y="1035679"/>
                </a:lnTo>
                <a:lnTo>
                  <a:pt x="5313070" y="993085"/>
                </a:lnTo>
                <a:lnTo>
                  <a:pt x="5287711" y="950897"/>
                </a:lnTo>
                <a:lnTo>
                  <a:pt x="5261564" y="909125"/>
                </a:lnTo>
                <a:lnTo>
                  <a:pt x="5234634" y="867781"/>
                </a:lnTo>
                <a:lnTo>
                  <a:pt x="5206924" y="826875"/>
                </a:lnTo>
                <a:lnTo>
                  <a:pt x="5178440" y="786418"/>
                </a:lnTo>
                <a:lnTo>
                  <a:pt x="5149186" y="746421"/>
                </a:lnTo>
                <a:lnTo>
                  <a:pt x="5119167" y="706895"/>
                </a:lnTo>
                <a:lnTo>
                  <a:pt x="5088388" y="667851"/>
                </a:lnTo>
                <a:lnTo>
                  <a:pt x="5056853" y="629300"/>
                </a:lnTo>
                <a:lnTo>
                  <a:pt x="5024567" y="591251"/>
                </a:lnTo>
                <a:lnTo>
                  <a:pt x="4991535" y="553717"/>
                </a:lnTo>
                <a:lnTo>
                  <a:pt x="4957760" y="516708"/>
                </a:lnTo>
                <a:lnTo>
                  <a:pt x="4923249" y="480235"/>
                </a:lnTo>
                <a:lnTo>
                  <a:pt x="4888006" y="444309"/>
                </a:lnTo>
                <a:lnTo>
                  <a:pt x="4852035" y="408939"/>
                </a:lnTo>
                <a:lnTo>
                  <a:pt x="4816212" y="374967"/>
                </a:lnTo>
                <a:lnTo>
                  <a:pt x="4779839" y="341668"/>
                </a:lnTo>
                <a:lnTo>
                  <a:pt x="4742924" y="309045"/>
                </a:lnTo>
                <a:lnTo>
                  <a:pt x="4705479" y="277103"/>
                </a:lnTo>
                <a:lnTo>
                  <a:pt x="4667514" y="245846"/>
                </a:lnTo>
                <a:lnTo>
                  <a:pt x="4629039" y="215278"/>
                </a:lnTo>
                <a:lnTo>
                  <a:pt x="4590065" y="185403"/>
                </a:lnTo>
                <a:lnTo>
                  <a:pt x="4550603" y="156226"/>
                </a:lnTo>
                <a:lnTo>
                  <a:pt x="4510662" y="127751"/>
                </a:lnTo>
                <a:lnTo>
                  <a:pt x="4470253" y="99982"/>
                </a:lnTo>
                <a:lnTo>
                  <a:pt x="4429386" y="72923"/>
                </a:lnTo>
                <a:lnTo>
                  <a:pt x="4388073" y="46578"/>
                </a:lnTo>
                <a:lnTo>
                  <a:pt x="4346323" y="20952"/>
                </a:lnTo>
                <a:lnTo>
                  <a:pt x="4310839" y="0"/>
                </a:lnTo>
                <a:close/>
              </a:path>
            </a:pathLst>
          </a:custGeom>
          <a:solidFill>
            <a:schemeClr val="accent1">
              <a:lumMod val="40000"/>
              <a:lumOff val="60000"/>
            </a:schemeClr>
          </a:solidFill>
        </p:spPr>
        <p:txBody>
          <a:bodyPr wrap="square" lIns="0" tIns="0" rIns="0" bIns="0" rtlCol="0"/>
          <a:lstStyle/>
          <a:p>
            <a:endParaRPr dirty="0"/>
          </a:p>
        </p:txBody>
      </p:sp>
      <p:sp>
        <p:nvSpPr>
          <p:cNvPr id="4" name="object 4"/>
          <p:cNvSpPr/>
          <p:nvPr/>
        </p:nvSpPr>
        <p:spPr>
          <a:xfrm>
            <a:off x="11060429" y="1068981"/>
            <a:ext cx="1097280" cy="1045844"/>
          </a:xfrm>
          <a:custGeom>
            <a:avLst/>
            <a:gdLst/>
            <a:ahLst/>
            <a:cxnLst/>
            <a:rect l="l" t="t" r="r" b="b"/>
            <a:pathLst>
              <a:path w="1097279" h="1045844">
                <a:moveTo>
                  <a:pt x="415162" y="501650"/>
                </a:moveTo>
                <a:lnTo>
                  <a:pt x="410209" y="501650"/>
                </a:lnTo>
                <a:lnTo>
                  <a:pt x="358320" y="508750"/>
                </a:lnTo>
                <a:lnTo>
                  <a:pt x="311844" y="528769"/>
                </a:lnTo>
                <a:lnTo>
                  <a:pt x="272720" y="559778"/>
                </a:lnTo>
                <a:lnTo>
                  <a:pt x="242886" y="599852"/>
                </a:lnTo>
                <a:lnTo>
                  <a:pt x="224281" y="647064"/>
                </a:lnTo>
                <a:lnTo>
                  <a:pt x="180824" y="654211"/>
                </a:lnTo>
                <a:lnTo>
                  <a:pt x="141882" y="671721"/>
                </a:lnTo>
                <a:lnTo>
                  <a:pt x="108965" y="698087"/>
                </a:lnTo>
                <a:lnTo>
                  <a:pt x="83584" y="731797"/>
                </a:lnTo>
                <a:lnTo>
                  <a:pt x="67248" y="771342"/>
                </a:lnTo>
                <a:lnTo>
                  <a:pt x="61468" y="815213"/>
                </a:lnTo>
                <a:lnTo>
                  <a:pt x="62065" y="829577"/>
                </a:lnTo>
                <a:lnTo>
                  <a:pt x="63865" y="843835"/>
                </a:lnTo>
                <a:lnTo>
                  <a:pt x="66879" y="857879"/>
                </a:lnTo>
                <a:lnTo>
                  <a:pt x="71120" y="871601"/>
                </a:lnTo>
                <a:lnTo>
                  <a:pt x="42969" y="882394"/>
                </a:lnTo>
                <a:lnTo>
                  <a:pt x="20415" y="901652"/>
                </a:lnTo>
                <a:lnTo>
                  <a:pt x="5433" y="927411"/>
                </a:lnTo>
                <a:lnTo>
                  <a:pt x="0" y="957707"/>
                </a:lnTo>
                <a:lnTo>
                  <a:pt x="6927" y="991778"/>
                </a:lnTo>
                <a:lnTo>
                  <a:pt x="25796" y="1019682"/>
                </a:lnTo>
                <a:lnTo>
                  <a:pt x="53738" y="1038538"/>
                </a:lnTo>
                <a:lnTo>
                  <a:pt x="87883" y="1045463"/>
                </a:lnTo>
                <a:lnTo>
                  <a:pt x="1097279" y="1045463"/>
                </a:lnTo>
                <a:lnTo>
                  <a:pt x="1097279" y="502285"/>
                </a:lnTo>
                <a:lnTo>
                  <a:pt x="425069" y="502285"/>
                </a:lnTo>
                <a:lnTo>
                  <a:pt x="420115" y="501903"/>
                </a:lnTo>
                <a:lnTo>
                  <a:pt x="415162" y="501650"/>
                </a:lnTo>
                <a:close/>
              </a:path>
              <a:path w="1097279" h="1045844">
                <a:moveTo>
                  <a:pt x="890651" y="0"/>
                </a:moveTo>
                <a:lnTo>
                  <a:pt x="844133" y="3407"/>
                </a:lnTo>
                <a:lnTo>
                  <a:pt x="799739" y="13307"/>
                </a:lnTo>
                <a:lnTo>
                  <a:pt x="757954" y="29212"/>
                </a:lnTo>
                <a:lnTo>
                  <a:pt x="719265" y="50636"/>
                </a:lnTo>
                <a:lnTo>
                  <a:pt x="684158" y="77094"/>
                </a:lnTo>
                <a:lnTo>
                  <a:pt x="653118" y="108099"/>
                </a:lnTo>
                <a:lnTo>
                  <a:pt x="626632" y="143166"/>
                </a:lnTo>
                <a:lnTo>
                  <a:pt x="605185" y="181808"/>
                </a:lnTo>
                <a:lnTo>
                  <a:pt x="589264" y="223539"/>
                </a:lnTo>
                <a:lnTo>
                  <a:pt x="579355" y="267873"/>
                </a:lnTo>
                <a:lnTo>
                  <a:pt x="575945" y="314325"/>
                </a:lnTo>
                <a:lnTo>
                  <a:pt x="576137" y="325469"/>
                </a:lnTo>
                <a:lnTo>
                  <a:pt x="576722" y="336613"/>
                </a:lnTo>
                <a:lnTo>
                  <a:pt x="577713" y="347757"/>
                </a:lnTo>
                <a:lnTo>
                  <a:pt x="579120" y="358901"/>
                </a:lnTo>
                <a:lnTo>
                  <a:pt x="544726" y="377318"/>
                </a:lnTo>
                <a:lnTo>
                  <a:pt x="516191" y="403463"/>
                </a:lnTo>
                <a:lnTo>
                  <a:pt x="494895" y="435965"/>
                </a:lnTo>
                <a:lnTo>
                  <a:pt x="482219" y="473456"/>
                </a:lnTo>
                <a:lnTo>
                  <a:pt x="466788" y="478228"/>
                </a:lnTo>
                <a:lnTo>
                  <a:pt x="452024" y="484679"/>
                </a:lnTo>
                <a:lnTo>
                  <a:pt x="438070" y="492726"/>
                </a:lnTo>
                <a:lnTo>
                  <a:pt x="425069" y="502285"/>
                </a:lnTo>
                <a:lnTo>
                  <a:pt x="1097279" y="502285"/>
                </a:lnTo>
                <a:lnTo>
                  <a:pt x="1097279" y="78101"/>
                </a:lnTo>
                <a:lnTo>
                  <a:pt x="1071629" y="57078"/>
                </a:lnTo>
                <a:lnTo>
                  <a:pt x="1031226" y="32986"/>
                </a:lnTo>
                <a:lnTo>
                  <a:pt x="987202" y="15052"/>
                </a:lnTo>
                <a:lnTo>
                  <a:pt x="940147" y="3860"/>
                </a:lnTo>
                <a:lnTo>
                  <a:pt x="890651" y="0"/>
                </a:lnTo>
                <a:close/>
              </a:path>
            </a:pathLst>
          </a:custGeom>
          <a:solidFill>
            <a:srgbClr val="FFFFFF"/>
          </a:solidFill>
        </p:spPr>
        <p:txBody>
          <a:bodyPr wrap="square" lIns="0" tIns="0" rIns="0" bIns="0" rtlCol="0"/>
          <a:lstStyle/>
          <a:p>
            <a:endParaRPr/>
          </a:p>
        </p:txBody>
      </p:sp>
      <p:sp>
        <p:nvSpPr>
          <p:cNvPr id="5" name="object 5"/>
          <p:cNvSpPr/>
          <p:nvPr/>
        </p:nvSpPr>
        <p:spPr>
          <a:xfrm>
            <a:off x="5358384" y="4157471"/>
            <a:ext cx="1414780" cy="998219"/>
          </a:xfrm>
          <a:custGeom>
            <a:avLst/>
            <a:gdLst/>
            <a:ahLst/>
            <a:cxnLst/>
            <a:rect l="l" t="t" r="r" b="b"/>
            <a:pathLst>
              <a:path w="1414779" h="998220">
                <a:moveTo>
                  <a:pt x="825753" y="0"/>
                </a:moveTo>
                <a:lnTo>
                  <a:pt x="778419" y="3927"/>
                </a:lnTo>
                <a:lnTo>
                  <a:pt x="733515" y="15299"/>
                </a:lnTo>
                <a:lnTo>
                  <a:pt x="691642" y="33497"/>
                </a:lnTo>
                <a:lnTo>
                  <a:pt x="653401" y="57903"/>
                </a:lnTo>
                <a:lnTo>
                  <a:pt x="619394" y="87899"/>
                </a:lnTo>
                <a:lnTo>
                  <a:pt x="590222" y="122867"/>
                </a:lnTo>
                <a:lnTo>
                  <a:pt x="566486" y="162190"/>
                </a:lnTo>
                <a:lnTo>
                  <a:pt x="548788" y="205248"/>
                </a:lnTo>
                <a:lnTo>
                  <a:pt x="537728" y="251424"/>
                </a:lnTo>
                <a:lnTo>
                  <a:pt x="533907" y="300100"/>
                </a:lnTo>
                <a:lnTo>
                  <a:pt x="534096" y="310767"/>
                </a:lnTo>
                <a:lnTo>
                  <a:pt x="534654" y="321421"/>
                </a:lnTo>
                <a:lnTo>
                  <a:pt x="535568" y="332051"/>
                </a:lnTo>
                <a:lnTo>
                  <a:pt x="536828" y="342645"/>
                </a:lnTo>
                <a:lnTo>
                  <a:pt x="504995" y="360285"/>
                </a:lnTo>
                <a:lnTo>
                  <a:pt x="478567" y="385270"/>
                </a:lnTo>
                <a:lnTo>
                  <a:pt x="458854" y="416280"/>
                </a:lnTo>
                <a:lnTo>
                  <a:pt x="447166" y="451992"/>
                </a:lnTo>
                <a:lnTo>
                  <a:pt x="432800" y="456602"/>
                </a:lnTo>
                <a:lnTo>
                  <a:pt x="419099" y="462772"/>
                </a:lnTo>
                <a:lnTo>
                  <a:pt x="406161" y="470441"/>
                </a:lnTo>
                <a:lnTo>
                  <a:pt x="394080" y="479551"/>
                </a:lnTo>
                <a:lnTo>
                  <a:pt x="384937" y="478916"/>
                </a:lnTo>
                <a:lnTo>
                  <a:pt x="380238" y="478916"/>
                </a:lnTo>
                <a:lnTo>
                  <a:pt x="332152" y="485708"/>
                </a:lnTo>
                <a:lnTo>
                  <a:pt x="289078" y="504845"/>
                </a:lnTo>
                <a:lnTo>
                  <a:pt x="252825" y="534466"/>
                </a:lnTo>
                <a:lnTo>
                  <a:pt x="225204" y="572714"/>
                </a:lnTo>
                <a:lnTo>
                  <a:pt x="208025" y="617727"/>
                </a:lnTo>
                <a:lnTo>
                  <a:pt x="160086" y="627206"/>
                </a:lnTo>
                <a:lnTo>
                  <a:pt x="118607" y="650485"/>
                </a:lnTo>
                <a:lnTo>
                  <a:pt x="85999" y="685091"/>
                </a:lnTo>
                <a:lnTo>
                  <a:pt x="64668" y="728549"/>
                </a:lnTo>
                <a:lnTo>
                  <a:pt x="57023" y="778382"/>
                </a:lnTo>
                <a:lnTo>
                  <a:pt x="57519" y="792083"/>
                </a:lnTo>
                <a:lnTo>
                  <a:pt x="59182" y="805687"/>
                </a:lnTo>
                <a:lnTo>
                  <a:pt x="61987" y="819102"/>
                </a:lnTo>
                <a:lnTo>
                  <a:pt x="65912" y="832230"/>
                </a:lnTo>
                <a:lnTo>
                  <a:pt x="39862" y="842516"/>
                </a:lnTo>
                <a:lnTo>
                  <a:pt x="18954" y="860885"/>
                </a:lnTo>
                <a:lnTo>
                  <a:pt x="5048" y="885469"/>
                </a:lnTo>
                <a:lnTo>
                  <a:pt x="0" y="914400"/>
                </a:lnTo>
                <a:lnTo>
                  <a:pt x="6433" y="946945"/>
                </a:lnTo>
                <a:lnTo>
                  <a:pt x="23939" y="973597"/>
                </a:lnTo>
                <a:lnTo>
                  <a:pt x="49827" y="991606"/>
                </a:lnTo>
                <a:lnTo>
                  <a:pt x="81406" y="998219"/>
                </a:lnTo>
                <a:lnTo>
                  <a:pt x="1332864" y="998219"/>
                </a:lnTo>
                <a:lnTo>
                  <a:pt x="1364444" y="991606"/>
                </a:lnTo>
                <a:lnTo>
                  <a:pt x="1390332" y="973597"/>
                </a:lnTo>
                <a:lnTo>
                  <a:pt x="1407838" y="946945"/>
                </a:lnTo>
                <a:lnTo>
                  <a:pt x="1414271" y="914400"/>
                </a:lnTo>
                <a:lnTo>
                  <a:pt x="1407838" y="881874"/>
                </a:lnTo>
                <a:lnTo>
                  <a:pt x="1390332" y="855265"/>
                </a:lnTo>
                <a:lnTo>
                  <a:pt x="1364444" y="837301"/>
                </a:lnTo>
                <a:lnTo>
                  <a:pt x="1332864" y="830707"/>
                </a:lnTo>
                <a:lnTo>
                  <a:pt x="1330324" y="830707"/>
                </a:lnTo>
                <a:lnTo>
                  <a:pt x="1337292" y="816357"/>
                </a:lnTo>
                <a:lnTo>
                  <a:pt x="1342342" y="801258"/>
                </a:lnTo>
                <a:lnTo>
                  <a:pt x="1345416" y="785612"/>
                </a:lnTo>
                <a:lnTo>
                  <a:pt x="1346454" y="769619"/>
                </a:lnTo>
                <a:lnTo>
                  <a:pt x="1346454" y="761364"/>
                </a:lnTo>
                <a:lnTo>
                  <a:pt x="1345564" y="753109"/>
                </a:lnTo>
                <a:lnTo>
                  <a:pt x="1343914" y="745108"/>
                </a:lnTo>
                <a:lnTo>
                  <a:pt x="1369915" y="726352"/>
                </a:lnTo>
                <a:lnTo>
                  <a:pt x="1390094" y="701262"/>
                </a:lnTo>
                <a:lnTo>
                  <a:pt x="1403153" y="671171"/>
                </a:lnTo>
                <a:lnTo>
                  <a:pt x="1407794" y="637413"/>
                </a:lnTo>
                <a:lnTo>
                  <a:pt x="1399903" y="593744"/>
                </a:lnTo>
                <a:lnTo>
                  <a:pt x="1378188" y="557148"/>
                </a:lnTo>
                <a:lnTo>
                  <a:pt x="1345590" y="530649"/>
                </a:lnTo>
                <a:lnTo>
                  <a:pt x="1305051" y="517270"/>
                </a:lnTo>
                <a:lnTo>
                  <a:pt x="1305433" y="512571"/>
                </a:lnTo>
                <a:lnTo>
                  <a:pt x="1300691" y="455910"/>
                </a:lnTo>
                <a:lnTo>
                  <a:pt x="1286768" y="412517"/>
                </a:lnTo>
                <a:lnTo>
                  <a:pt x="1264811" y="373663"/>
                </a:lnTo>
                <a:lnTo>
                  <a:pt x="1235844" y="340397"/>
                </a:lnTo>
                <a:lnTo>
                  <a:pt x="1200886" y="313766"/>
                </a:lnTo>
                <a:lnTo>
                  <a:pt x="1160962" y="294820"/>
                </a:lnTo>
                <a:lnTo>
                  <a:pt x="1117091" y="284606"/>
                </a:lnTo>
                <a:lnTo>
                  <a:pt x="1111266" y="238123"/>
                </a:lnTo>
                <a:lnTo>
                  <a:pt x="1098801" y="194145"/>
                </a:lnTo>
                <a:lnTo>
                  <a:pt x="1080246" y="153235"/>
                </a:lnTo>
                <a:lnTo>
                  <a:pt x="1056146" y="115955"/>
                </a:lnTo>
                <a:lnTo>
                  <a:pt x="1027048" y="82867"/>
                </a:lnTo>
                <a:lnTo>
                  <a:pt x="993501" y="54534"/>
                </a:lnTo>
                <a:lnTo>
                  <a:pt x="956051" y="31519"/>
                </a:lnTo>
                <a:lnTo>
                  <a:pt x="915245" y="14383"/>
                </a:lnTo>
                <a:lnTo>
                  <a:pt x="871630" y="3689"/>
                </a:lnTo>
                <a:lnTo>
                  <a:pt x="825753" y="0"/>
                </a:lnTo>
                <a:close/>
              </a:path>
            </a:pathLst>
          </a:custGeom>
          <a:solidFill>
            <a:srgbClr val="FFFFFF"/>
          </a:solidFill>
        </p:spPr>
        <p:txBody>
          <a:bodyPr wrap="square" lIns="0" tIns="0" rIns="0" bIns="0" rtlCol="0"/>
          <a:lstStyle/>
          <a:p>
            <a:endParaRPr/>
          </a:p>
        </p:txBody>
      </p:sp>
      <p:sp>
        <p:nvSpPr>
          <p:cNvPr id="6" name="object 6"/>
          <p:cNvSpPr/>
          <p:nvPr/>
        </p:nvSpPr>
        <p:spPr>
          <a:xfrm>
            <a:off x="805179" y="3129364"/>
            <a:ext cx="1574800" cy="1080770"/>
          </a:xfrm>
          <a:custGeom>
            <a:avLst/>
            <a:gdLst/>
            <a:ahLst/>
            <a:cxnLst/>
            <a:rect l="l" t="t" r="r" b="b"/>
            <a:pathLst>
              <a:path w="1574800" h="1080770">
                <a:moveTo>
                  <a:pt x="919200" y="0"/>
                </a:moveTo>
                <a:lnTo>
                  <a:pt x="871186" y="3521"/>
                </a:lnTo>
                <a:lnTo>
                  <a:pt x="825363" y="13751"/>
                </a:lnTo>
                <a:lnTo>
                  <a:pt x="782231" y="30188"/>
                </a:lnTo>
                <a:lnTo>
                  <a:pt x="742293" y="52329"/>
                </a:lnTo>
                <a:lnTo>
                  <a:pt x="706051" y="79673"/>
                </a:lnTo>
                <a:lnTo>
                  <a:pt x="674007" y="111716"/>
                </a:lnTo>
                <a:lnTo>
                  <a:pt x="646664" y="147958"/>
                </a:lnTo>
                <a:lnTo>
                  <a:pt x="624523" y="187896"/>
                </a:lnTo>
                <a:lnTo>
                  <a:pt x="608086" y="231028"/>
                </a:lnTo>
                <a:lnTo>
                  <a:pt x="597856" y="276852"/>
                </a:lnTo>
                <a:lnTo>
                  <a:pt x="594334" y="324866"/>
                </a:lnTo>
                <a:lnTo>
                  <a:pt x="594546" y="336391"/>
                </a:lnTo>
                <a:lnTo>
                  <a:pt x="595175" y="347916"/>
                </a:lnTo>
                <a:lnTo>
                  <a:pt x="596209" y="359441"/>
                </a:lnTo>
                <a:lnTo>
                  <a:pt x="597636" y="370967"/>
                </a:lnTo>
                <a:lnTo>
                  <a:pt x="562177" y="389997"/>
                </a:lnTo>
                <a:lnTo>
                  <a:pt x="532755" y="417004"/>
                </a:lnTo>
                <a:lnTo>
                  <a:pt x="510786" y="450584"/>
                </a:lnTo>
                <a:lnTo>
                  <a:pt x="497687" y="489331"/>
                </a:lnTo>
                <a:lnTo>
                  <a:pt x="481780" y="494295"/>
                </a:lnTo>
                <a:lnTo>
                  <a:pt x="466540" y="500951"/>
                </a:lnTo>
                <a:lnTo>
                  <a:pt x="452110" y="509226"/>
                </a:lnTo>
                <a:lnTo>
                  <a:pt x="438632" y="519049"/>
                </a:lnTo>
                <a:lnTo>
                  <a:pt x="428447" y="518414"/>
                </a:lnTo>
                <a:lnTo>
                  <a:pt x="423265" y="518414"/>
                </a:lnTo>
                <a:lnTo>
                  <a:pt x="378316" y="523554"/>
                </a:lnTo>
                <a:lnTo>
                  <a:pt x="337023" y="538202"/>
                </a:lnTo>
                <a:lnTo>
                  <a:pt x="300543" y="561197"/>
                </a:lnTo>
                <a:lnTo>
                  <a:pt x="270032" y="591377"/>
                </a:lnTo>
                <a:lnTo>
                  <a:pt x="246643" y="627584"/>
                </a:lnTo>
                <a:lnTo>
                  <a:pt x="231533" y="668655"/>
                </a:lnTo>
                <a:lnTo>
                  <a:pt x="186671" y="676110"/>
                </a:lnTo>
                <a:lnTo>
                  <a:pt x="146469" y="694261"/>
                </a:lnTo>
                <a:lnTo>
                  <a:pt x="112487" y="721550"/>
                </a:lnTo>
                <a:lnTo>
                  <a:pt x="86283" y="756416"/>
                </a:lnTo>
                <a:lnTo>
                  <a:pt x="69417" y="797301"/>
                </a:lnTo>
                <a:lnTo>
                  <a:pt x="63449" y="842645"/>
                </a:lnTo>
                <a:lnTo>
                  <a:pt x="64082" y="857466"/>
                </a:lnTo>
                <a:lnTo>
                  <a:pt x="65971" y="872156"/>
                </a:lnTo>
                <a:lnTo>
                  <a:pt x="69101" y="886632"/>
                </a:lnTo>
                <a:lnTo>
                  <a:pt x="73456" y="900811"/>
                </a:lnTo>
                <a:lnTo>
                  <a:pt x="44389" y="911971"/>
                </a:lnTo>
                <a:lnTo>
                  <a:pt x="21102" y="931894"/>
                </a:lnTo>
                <a:lnTo>
                  <a:pt x="5628" y="958532"/>
                </a:lnTo>
                <a:lnTo>
                  <a:pt x="0" y="989838"/>
                </a:lnTo>
                <a:lnTo>
                  <a:pt x="7157" y="1025009"/>
                </a:lnTo>
                <a:lnTo>
                  <a:pt x="26643" y="1053846"/>
                </a:lnTo>
                <a:lnTo>
                  <a:pt x="55480" y="1073348"/>
                </a:lnTo>
                <a:lnTo>
                  <a:pt x="90690" y="1080516"/>
                </a:lnTo>
                <a:lnTo>
                  <a:pt x="1483588" y="1080516"/>
                </a:lnTo>
                <a:lnTo>
                  <a:pt x="1518759" y="1073348"/>
                </a:lnTo>
                <a:lnTo>
                  <a:pt x="1547596" y="1053845"/>
                </a:lnTo>
                <a:lnTo>
                  <a:pt x="1567099" y="1025009"/>
                </a:lnTo>
                <a:lnTo>
                  <a:pt x="1574266" y="989838"/>
                </a:lnTo>
                <a:lnTo>
                  <a:pt x="1567099" y="954613"/>
                </a:lnTo>
                <a:lnTo>
                  <a:pt x="1547596" y="925782"/>
                </a:lnTo>
                <a:lnTo>
                  <a:pt x="1518759" y="906309"/>
                </a:lnTo>
                <a:lnTo>
                  <a:pt x="1483588" y="899160"/>
                </a:lnTo>
                <a:lnTo>
                  <a:pt x="1480794" y="899160"/>
                </a:lnTo>
                <a:lnTo>
                  <a:pt x="1491016" y="877351"/>
                </a:lnTo>
                <a:lnTo>
                  <a:pt x="1497034" y="854233"/>
                </a:lnTo>
                <a:lnTo>
                  <a:pt x="1498743" y="830401"/>
                </a:lnTo>
                <a:lnTo>
                  <a:pt x="1496034" y="806450"/>
                </a:lnTo>
                <a:lnTo>
                  <a:pt x="1524935" y="786235"/>
                </a:lnTo>
                <a:lnTo>
                  <a:pt x="1547406" y="759126"/>
                </a:lnTo>
                <a:lnTo>
                  <a:pt x="1561971" y="726565"/>
                </a:lnTo>
                <a:lnTo>
                  <a:pt x="1567154" y="689991"/>
                </a:lnTo>
                <a:lnTo>
                  <a:pt x="1558347" y="642649"/>
                </a:lnTo>
                <a:lnTo>
                  <a:pt x="1534134" y="603011"/>
                </a:lnTo>
                <a:lnTo>
                  <a:pt x="1497824" y="574351"/>
                </a:lnTo>
                <a:lnTo>
                  <a:pt x="1452727" y="559943"/>
                </a:lnTo>
                <a:lnTo>
                  <a:pt x="1453362" y="549529"/>
                </a:lnTo>
                <a:lnTo>
                  <a:pt x="1453362" y="544195"/>
                </a:lnTo>
                <a:lnTo>
                  <a:pt x="1447938" y="493454"/>
                </a:lnTo>
                <a:lnTo>
                  <a:pt x="1432429" y="446490"/>
                </a:lnTo>
                <a:lnTo>
                  <a:pt x="1407975" y="404435"/>
                </a:lnTo>
                <a:lnTo>
                  <a:pt x="1375720" y="368424"/>
                </a:lnTo>
                <a:lnTo>
                  <a:pt x="1336803" y="339588"/>
                </a:lnTo>
                <a:lnTo>
                  <a:pt x="1292369" y="319060"/>
                </a:lnTo>
                <a:lnTo>
                  <a:pt x="1243558" y="307975"/>
                </a:lnTo>
                <a:lnTo>
                  <a:pt x="1237944" y="262129"/>
                </a:lnTo>
                <a:lnTo>
                  <a:pt x="1226187" y="218484"/>
                </a:lnTo>
                <a:lnTo>
                  <a:pt x="1208743" y="177496"/>
                </a:lnTo>
                <a:lnTo>
                  <a:pt x="1186067" y="139622"/>
                </a:lnTo>
                <a:lnTo>
                  <a:pt x="1158617" y="105317"/>
                </a:lnTo>
                <a:lnTo>
                  <a:pt x="1126848" y="75038"/>
                </a:lnTo>
                <a:lnTo>
                  <a:pt x="1091218" y="49241"/>
                </a:lnTo>
                <a:lnTo>
                  <a:pt x="1052181" y="28382"/>
                </a:lnTo>
                <a:lnTo>
                  <a:pt x="1010195" y="12918"/>
                </a:lnTo>
                <a:lnTo>
                  <a:pt x="965716" y="3305"/>
                </a:lnTo>
                <a:lnTo>
                  <a:pt x="919200" y="0"/>
                </a:lnTo>
                <a:close/>
              </a:path>
            </a:pathLst>
          </a:custGeom>
          <a:solidFill>
            <a:schemeClr val="accent1"/>
          </a:solidFill>
        </p:spPr>
        <p:txBody>
          <a:bodyPr wrap="square" lIns="0" tIns="0" rIns="0" bIns="0" rtlCol="0"/>
          <a:lstStyle/>
          <a:p>
            <a:endParaRPr dirty="0"/>
          </a:p>
        </p:txBody>
      </p:sp>
      <p:sp>
        <p:nvSpPr>
          <p:cNvPr id="7" name="object 7"/>
          <p:cNvSpPr/>
          <p:nvPr/>
        </p:nvSpPr>
        <p:spPr>
          <a:xfrm>
            <a:off x="0" y="0"/>
            <a:ext cx="1077595" cy="1035050"/>
          </a:xfrm>
          <a:custGeom>
            <a:avLst/>
            <a:gdLst/>
            <a:ahLst/>
            <a:cxnLst/>
            <a:rect l="l" t="t" r="r" b="b"/>
            <a:pathLst>
              <a:path w="1077595" h="1035050">
                <a:moveTo>
                  <a:pt x="333152" y="0"/>
                </a:moveTo>
                <a:lnTo>
                  <a:pt x="0" y="0"/>
                </a:lnTo>
                <a:lnTo>
                  <a:pt x="0" y="1034796"/>
                </a:lnTo>
                <a:lnTo>
                  <a:pt x="964526" y="1034796"/>
                </a:lnTo>
                <a:lnTo>
                  <a:pt x="1008354" y="1025536"/>
                </a:lnTo>
                <a:lnTo>
                  <a:pt x="1044250" y="1000347"/>
                </a:lnTo>
                <a:lnTo>
                  <a:pt x="1068506" y="963108"/>
                </a:lnTo>
                <a:lnTo>
                  <a:pt x="1077416" y="917701"/>
                </a:lnTo>
                <a:lnTo>
                  <a:pt x="1070425" y="877202"/>
                </a:lnTo>
                <a:lnTo>
                  <a:pt x="1051154" y="842787"/>
                </a:lnTo>
                <a:lnTo>
                  <a:pt x="1022150" y="817064"/>
                </a:lnTo>
                <a:lnTo>
                  <a:pt x="985963" y="802639"/>
                </a:lnTo>
                <a:lnTo>
                  <a:pt x="991414" y="784318"/>
                </a:lnTo>
                <a:lnTo>
                  <a:pt x="995328" y="765603"/>
                </a:lnTo>
                <a:lnTo>
                  <a:pt x="997677" y="746579"/>
                </a:lnTo>
                <a:lnTo>
                  <a:pt x="998435" y="727328"/>
                </a:lnTo>
                <a:lnTo>
                  <a:pt x="992944" y="676835"/>
                </a:lnTo>
                <a:lnTo>
                  <a:pt x="977286" y="630371"/>
                </a:lnTo>
                <a:lnTo>
                  <a:pt x="952680" y="589199"/>
                </a:lnTo>
                <a:lnTo>
                  <a:pt x="920347" y="554580"/>
                </a:lnTo>
                <a:lnTo>
                  <a:pt x="881508" y="527777"/>
                </a:lnTo>
                <a:lnTo>
                  <a:pt x="837381" y="510052"/>
                </a:lnTo>
                <a:lnTo>
                  <a:pt x="789189" y="502665"/>
                </a:lnTo>
                <a:lnTo>
                  <a:pt x="773734" y="456886"/>
                </a:lnTo>
                <a:lnTo>
                  <a:pt x="750548" y="415541"/>
                </a:lnTo>
                <a:lnTo>
                  <a:pt x="720541" y="379581"/>
                </a:lnTo>
                <a:lnTo>
                  <a:pt x="684619" y="349957"/>
                </a:lnTo>
                <a:lnTo>
                  <a:pt x="643690" y="327620"/>
                </a:lnTo>
                <a:lnTo>
                  <a:pt x="598662" y="313521"/>
                </a:lnTo>
                <a:lnTo>
                  <a:pt x="559171" y="309499"/>
                </a:lnTo>
                <a:lnTo>
                  <a:pt x="531392" y="309499"/>
                </a:lnTo>
                <a:lnTo>
                  <a:pt x="514623" y="296699"/>
                </a:lnTo>
                <a:lnTo>
                  <a:pt x="496661" y="285972"/>
                </a:lnTo>
                <a:lnTo>
                  <a:pt x="477675" y="277387"/>
                </a:lnTo>
                <a:lnTo>
                  <a:pt x="457834" y="271018"/>
                </a:lnTo>
                <a:lnTo>
                  <a:pt x="441564" y="220978"/>
                </a:lnTo>
                <a:lnTo>
                  <a:pt x="414233" y="177593"/>
                </a:lnTo>
                <a:lnTo>
                  <a:pt x="377593" y="142662"/>
                </a:lnTo>
                <a:lnTo>
                  <a:pt x="333399" y="117982"/>
                </a:lnTo>
                <a:lnTo>
                  <a:pt x="335185" y="103195"/>
                </a:lnTo>
                <a:lnTo>
                  <a:pt x="336463" y="88360"/>
                </a:lnTo>
                <a:lnTo>
                  <a:pt x="337232" y="73477"/>
                </a:lnTo>
                <a:lnTo>
                  <a:pt x="337488" y="58547"/>
                </a:lnTo>
                <a:lnTo>
                  <a:pt x="334768" y="9604"/>
                </a:lnTo>
                <a:lnTo>
                  <a:pt x="333152" y="0"/>
                </a:lnTo>
                <a:close/>
              </a:path>
              <a:path w="1077595" h="1035050">
                <a:moveTo>
                  <a:pt x="550442" y="308609"/>
                </a:moveTo>
                <a:lnTo>
                  <a:pt x="544041" y="308609"/>
                </a:lnTo>
                <a:lnTo>
                  <a:pt x="537628" y="308991"/>
                </a:lnTo>
                <a:lnTo>
                  <a:pt x="531392" y="309499"/>
                </a:lnTo>
                <a:lnTo>
                  <a:pt x="559171" y="309499"/>
                </a:lnTo>
                <a:lnTo>
                  <a:pt x="550442" y="308609"/>
                </a:lnTo>
                <a:close/>
              </a:path>
            </a:pathLst>
          </a:custGeom>
          <a:solidFill>
            <a:srgbClr val="FFFFFF"/>
          </a:solidFill>
        </p:spPr>
        <p:txBody>
          <a:bodyPr wrap="square" lIns="0" tIns="0" rIns="0" bIns="0" rtlCol="0"/>
          <a:lstStyle/>
          <a:p>
            <a:endParaRPr/>
          </a:p>
        </p:txBody>
      </p:sp>
      <p:grpSp>
        <p:nvGrpSpPr>
          <p:cNvPr id="8" name="object 8"/>
          <p:cNvGrpSpPr/>
          <p:nvPr/>
        </p:nvGrpSpPr>
        <p:grpSpPr>
          <a:xfrm>
            <a:off x="7279004" y="374535"/>
            <a:ext cx="4330065" cy="6238240"/>
            <a:chOff x="7174992" y="227075"/>
            <a:chExt cx="4330065" cy="6238240"/>
          </a:xfrm>
        </p:grpSpPr>
        <p:sp>
          <p:nvSpPr>
            <p:cNvPr id="9" name="object 9"/>
            <p:cNvSpPr/>
            <p:nvPr/>
          </p:nvSpPr>
          <p:spPr>
            <a:xfrm>
              <a:off x="10407396" y="227075"/>
              <a:ext cx="1097280" cy="805180"/>
            </a:xfrm>
            <a:custGeom>
              <a:avLst/>
              <a:gdLst/>
              <a:ahLst/>
              <a:cxnLst/>
              <a:rect l="l" t="t" r="r" b="b"/>
              <a:pathLst>
                <a:path w="1097279" h="805180">
                  <a:moveTo>
                    <a:pt x="1097279" y="0"/>
                  </a:moveTo>
                  <a:lnTo>
                    <a:pt x="0" y="96012"/>
                  </a:lnTo>
                  <a:lnTo>
                    <a:pt x="660400" y="804672"/>
                  </a:lnTo>
                  <a:lnTo>
                    <a:pt x="845693" y="451612"/>
                  </a:lnTo>
                  <a:lnTo>
                    <a:pt x="1001649" y="514731"/>
                  </a:lnTo>
                  <a:lnTo>
                    <a:pt x="982979" y="214884"/>
                  </a:lnTo>
                  <a:lnTo>
                    <a:pt x="1097279" y="0"/>
                  </a:lnTo>
                  <a:close/>
                </a:path>
              </a:pathLst>
            </a:custGeom>
            <a:solidFill>
              <a:srgbClr val="6BC29A"/>
            </a:solidFill>
          </p:spPr>
          <p:txBody>
            <a:bodyPr wrap="square" lIns="0" tIns="0" rIns="0" bIns="0" rtlCol="0"/>
            <a:lstStyle/>
            <a:p>
              <a:endParaRPr/>
            </a:p>
          </p:txBody>
        </p:sp>
        <p:sp>
          <p:nvSpPr>
            <p:cNvPr id="10" name="object 10"/>
            <p:cNvSpPr/>
            <p:nvPr/>
          </p:nvSpPr>
          <p:spPr>
            <a:xfrm>
              <a:off x="10407396" y="323087"/>
              <a:ext cx="1001394" cy="419100"/>
            </a:xfrm>
            <a:custGeom>
              <a:avLst/>
              <a:gdLst/>
              <a:ahLst/>
              <a:cxnLst/>
              <a:rect l="l" t="t" r="r" b="b"/>
              <a:pathLst>
                <a:path w="1001395" h="419100">
                  <a:moveTo>
                    <a:pt x="0" y="0"/>
                  </a:moveTo>
                  <a:lnTo>
                    <a:pt x="845438" y="355853"/>
                  </a:lnTo>
                  <a:lnTo>
                    <a:pt x="1001268" y="419099"/>
                  </a:lnTo>
                  <a:lnTo>
                    <a:pt x="982599" y="118871"/>
                  </a:lnTo>
                  <a:lnTo>
                    <a:pt x="0" y="0"/>
                  </a:lnTo>
                  <a:close/>
                </a:path>
              </a:pathLst>
            </a:custGeom>
            <a:solidFill>
              <a:srgbClr val="41956E"/>
            </a:solidFill>
          </p:spPr>
          <p:txBody>
            <a:bodyPr wrap="square" lIns="0" tIns="0" rIns="0" bIns="0" rtlCol="0"/>
            <a:lstStyle/>
            <a:p>
              <a:endParaRPr/>
            </a:p>
          </p:txBody>
        </p:sp>
        <p:pic>
          <p:nvPicPr>
            <p:cNvPr id="11" name="object 11"/>
            <p:cNvPicPr/>
            <p:nvPr/>
          </p:nvPicPr>
          <p:blipFill>
            <a:blip r:embed="rId2" cstate="print"/>
            <a:stretch>
              <a:fillRect/>
            </a:stretch>
          </p:blipFill>
          <p:spPr>
            <a:xfrm>
              <a:off x="7174992" y="393191"/>
              <a:ext cx="4114800" cy="6071616"/>
            </a:xfrm>
            <a:prstGeom prst="rect">
              <a:avLst/>
            </a:prstGeom>
          </p:spPr>
        </p:pic>
      </p:grpSp>
      <p:sp>
        <p:nvSpPr>
          <p:cNvPr id="14" name="object 14"/>
          <p:cNvSpPr txBox="1">
            <a:spLocks noGrp="1"/>
          </p:cNvSpPr>
          <p:nvPr>
            <p:ph type="title"/>
          </p:nvPr>
        </p:nvSpPr>
        <p:spPr>
          <a:xfrm>
            <a:off x="2379979" y="1019682"/>
            <a:ext cx="4093210" cy="1245235"/>
          </a:xfrm>
          <a:prstGeom prst="rect">
            <a:avLst/>
          </a:prstGeom>
        </p:spPr>
        <p:txBody>
          <a:bodyPr vert="horz" wrap="square" lIns="0" tIns="13335" rIns="0" bIns="0" rtlCol="0">
            <a:spAutoFit/>
          </a:bodyPr>
          <a:lstStyle/>
          <a:p>
            <a:pPr marL="12700">
              <a:lnSpc>
                <a:spcPct val="100000"/>
              </a:lnSpc>
              <a:spcBef>
                <a:spcPts val="105"/>
              </a:spcBef>
            </a:pPr>
            <a:r>
              <a:rPr sz="8000" b="1" spc="-15" dirty="0">
                <a:solidFill>
                  <a:schemeClr val="accent1">
                    <a:lumMod val="75000"/>
                  </a:schemeClr>
                </a:solidFill>
                <a:latin typeface="Microsoft YaHei" panose="020B0503020204020204" pitchFamily="34" charset="-122"/>
                <a:ea typeface="Microsoft YaHei" panose="020B0503020204020204" pitchFamily="34" charset="-122"/>
              </a:rPr>
              <a:t>繁星推薦</a:t>
            </a:r>
            <a:endParaRPr sz="8000" b="1" dirty="0">
              <a:solidFill>
                <a:schemeClr val="accent1">
                  <a:lumMod val="75000"/>
                </a:schemeClr>
              </a:solidFill>
              <a:latin typeface="Microsoft YaHei" panose="020B0503020204020204" pitchFamily="34" charset="-122"/>
              <a:ea typeface="Microsoft YaHei" panose="020B0503020204020204" pitchFamily="34" charset="-122"/>
            </a:endParaRPr>
          </a:p>
        </p:txBody>
      </p:sp>
      <p:sp>
        <p:nvSpPr>
          <p:cNvPr id="15" name="object 15"/>
          <p:cNvSpPr txBox="1"/>
          <p:nvPr/>
        </p:nvSpPr>
        <p:spPr>
          <a:xfrm>
            <a:off x="2126995" y="1995889"/>
            <a:ext cx="4599305" cy="2266950"/>
          </a:xfrm>
          <a:prstGeom prst="rect">
            <a:avLst/>
          </a:prstGeom>
        </p:spPr>
        <p:txBody>
          <a:bodyPr vert="horz" wrap="square" lIns="0" tIns="260350" rIns="0" bIns="0" rtlCol="0">
            <a:spAutoFit/>
          </a:bodyPr>
          <a:lstStyle/>
          <a:p>
            <a:pPr algn="ctr">
              <a:lnSpc>
                <a:spcPct val="100000"/>
              </a:lnSpc>
              <a:spcBef>
                <a:spcPts val="2050"/>
              </a:spcBef>
            </a:pPr>
            <a:r>
              <a:rPr sz="7200" b="1" spc="-10" dirty="0">
                <a:solidFill>
                  <a:schemeClr val="accent1">
                    <a:lumMod val="50000"/>
                  </a:schemeClr>
                </a:solidFill>
                <a:latin typeface="Microsoft YaHei"/>
                <a:cs typeface="Microsoft YaHei"/>
              </a:rPr>
              <a:t>報</a:t>
            </a:r>
            <a:r>
              <a:rPr sz="7200" b="1" spc="-10" dirty="0">
                <a:solidFill>
                  <a:schemeClr val="accent1">
                    <a:lumMod val="50000"/>
                  </a:schemeClr>
                </a:solidFill>
                <a:latin typeface="Microsoft YaHei"/>
              </a:rPr>
              <a:t>名及</a:t>
            </a:r>
            <a:r>
              <a:rPr sz="7200" b="1" spc="-10" dirty="0">
                <a:solidFill>
                  <a:schemeClr val="accent1">
                    <a:lumMod val="50000"/>
                  </a:schemeClr>
                </a:solidFill>
                <a:latin typeface="Microsoft YaHei"/>
                <a:cs typeface="Microsoft YaHei"/>
              </a:rPr>
              <a:t>分發</a:t>
            </a:r>
            <a:endParaRPr sz="7200" dirty="0">
              <a:solidFill>
                <a:schemeClr val="accent1">
                  <a:lumMod val="50000"/>
                </a:schemeClr>
              </a:solidFill>
              <a:latin typeface="Microsoft YaHei"/>
              <a:cs typeface="Microsoft YaHei"/>
            </a:endParaRPr>
          </a:p>
          <a:p>
            <a:pPr algn="ctr">
              <a:lnSpc>
                <a:spcPct val="100000"/>
              </a:lnSpc>
              <a:spcBef>
                <a:spcPts val="1295"/>
              </a:spcBef>
            </a:pPr>
            <a:r>
              <a:rPr sz="4800" b="1" spc="-25" dirty="0">
                <a:solidFill>
                  <a:schemeClr val="accent1">
                    <a:lumMod val="50000"/>
                  </a:schemeClr>
                </a:solidFill>
                <a:latin typeface="Microsoft YaHei"/>
                <a:cs typeface="Microsoft YaHei"/>
              </a:rPr>
              <a:t>規則</a:t>
            </a:r>
            <a:endParaRPr sz="4800" dirty="0">
              <a:solidFill>
                <a:schemeClr val="accent1">
                  <a:lumMod val="50000"/>
                </a:schemeClr>
              </a:solidFill>
              <a:latin typeface="Microsoft YaHei"/>
              <a:cs typeface="Microsoft YaHei"/>
            </a:endParaRPr>
          </a:p>
        </p:txBody>
      </p:sp>
      <p:sp>
        <p:nvSpPr>
          <p:cNvPr id="13" name="object 20">
            <a:extLst>
              <a:ext uri="{FF2B5EF4-FFF2-40B4-BE49-F238E27FC236}">
                <a16:creationId xmlns:a16="http://schemas.microsoft.com/office/drawing/2014/main" id="{B0E3CB46-6282-4AF7-B708-C2F8BE51FEB3}"/>
              </a:ext>
            </a:extLst>
          </p:cNvPr>
          <p:cNvSpPr txBox="1"/>
          <p:nvPr/>
        </p:nvSpPr>
        <p:spPr>
          <a:xfrm>
            <a:off x="11736198" y="6404561"/>
            <a:ext cx="285622" cy="239168"/>
          </a:xfrm>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z="1400" b="1" dirty="0">
                <a:solidFill>
                  <a:srgbClr val="888888"/>
                </a:solidFill>
                <a:latin typeface="Microsoft YaHei"/>
                <a:cs typeface="Microsoft YaHei"/>
              </a:rPr>
              <a:t>16</a:t>
            </a:fld>
            <a:endParaRPr sz="1400">
              <a:latin typeface="Microsoft YaHei"/>
              <a:cs typeface="Microsoft YaHe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0851" y="1335"/>
            <a:ext cx="6160566" cy="689291"/>
          </a:xfrm>
          <a:prstGeom prst="rect">
            <a:avLst/>
          </a:prstGeom>
        </p:spPr>
        <p:txBody>
          <a:bodyPr vert="horz" wrap="square" lIns="0" tIns="12065" rIns="0" bIns="0" rtlCol="0">
            <a:spAutoFit/>
          </a:bodyPr>
          <a:lstStyle/>
          <a:p>
            <a:pPr marL="12700">
              <a:lnSpc>
                <a:spcPct val="100000"/>
              </a:lnSpc>
              <a:spcBef>
                <a:spcPts val="95"/>
              </a:spcBef>
            </a:pPr>
            <a:r>
              <a:rPr b="1" spc="-45" dirty="0">
                <a:solidFill>
                  <a:schemeClr val="bg1">
                    <a:lumMod val="95000"/>
                  </a:schemeClr>
                </a:solidFill>
                <a:latin typeface="Microsoft YaHei" panose="020B0503020204020204" pitchFamily="34" charset="-122"/>
                <a:ea typeface="Microsoft YaHei" panose="020B0503020204020204" pitchFamily="34" charset="-122"/>
              </a:rPr>
              <a:t>繁星推薦報名注意事項</a:t>
            </a:r>
          </a:p>
        </p:txBody>
      </p:sp>
      <p:grpSp>
        <p:nvGrpSpPr>
          <p:cNvPr id="3" name="object 3"/>
          <p:cNvGrpSpPr/>
          <p:nvPr/>
        </p:nvGrpSpPr>
        <p:grpSpPr>
          <a:xfrm>
            <a:off x="2447258" y="1545050"/>
            <a:ext cx="2186305" cy="838835"/>
            <a:chOff x="2447258" y="1545050"/>
            <a:chExt cx="2186305" cy="838835"/>
          </a:xfrm>
        </p:grpSpPr>
        <p:sp>
          <p:nvSpPr>
            <p:cNvPr id="4" name="object 4"/>
            <p:cNvSpPr/>
            <p:nvPr/>
          </p:nvSpPr>
          <p:spPr>
            <a:xfrm>
              <a:off x="2540507" y="1612392"/>
              <a:ext cx="2092960" cy="771525"/>
            </a:xfrm>
            <a:custGeom>
              <a:avLst/>
              <a:gdLst/>
              <a:ahLst/>
              <a:cxnLst/>
              <a:rect l="l" t="t" r="r" b="b"/>
              <a:pathLst>
                <a:path w="2092960" h="771525">
                  <a:moveTo>
                    <a:pt x="1963928" y="0"/>
                  </a:moveTo>
                  <a:lnTo>
                    <a:pt x="128524" y="0"/>
                  </a:lnTo>
                  <a:lnTo>
                    <a:pt x="78491" y="10098"/>
                  </a:lnTo>
                  <a:lnTo>
                    <a:pt x="37639" y="37639"/>
                  </a:lnTo>
                  <a:lnTo>
                    <a:pt x="10098" y="78491"/>
                  </a:lnTo>
                  <a:lnTo>
                    <a:pt x="0" y="128524"/>
                  </a:lnTo>
                  <a:lnTo>
                    <a:pt x="0" y="642620"/>
                  </a:lnTo>
                  <a:lnTo>
                    <a:pt x="10098" y="692652"/>
                  </a:lnTo>
                  <a:lnTo>
                    <a:pt x="37639" y="733504"/>
                  </a:lnTo>
                  <a:lnTo>
                    <a:pt x="78491" y="761045"/>
                  </a:lnTo>
                  <a:lnTo>
                    <a:pt x="128524" y="771144"/>
                  </a:lnTo>
                  <a:lnTo>
                    <a:pt x="1963928" y="771144"/>
                  </a:lnTo>
                  <a:lnTo>
                    <a:pt x="2013960" y="761045"/>
                  </a:lnTo>
                  <a:lnTo>
                    <a:pt x="2054812" y="733504"/>
                  </a:lnTo>
                  <a:lnTo>
                    <a:pt x="2082353" y="692652"/>
                  </a:lnTo>
                  <a:lnTo>
                    <a:pt x="2092452" y="642620"/>
                  </a:lnTo>
                  <a:lnTo>
                    <a:pt x="2092452" y="128524"/>
                  </a:lnTo>
                  <a:lnTo>
                    <a:pt x="2082353" y="78491"/>
                  </a:lnTo>
                  <a:lnTo>
                    <a:pt x="2054812" y="37639"/>
                  </a:lnTo>
                  <a:lnTo>
                    <a:pt x="2013960" y="10098"/>
                  </a:lnTo>
                  <a:lnTo>
                    <a:pt x="1963928" y="0"/>
                  </a:lnTo>
                  <a:close/>
                </a:path>
              </a:pathLst>
            </a:custGeom>
            <a:solidFill>
              <a:srgbClr val="FF5B56"/>
            </a:solidFill>
          </p:spPr>
          <p:txBody>
            <a:bodyPr wrap="square" lIns="0" tIns="0" rIns="0" bIns="0" rtlCol="0"/>
            <a:lstStyle/>
            <a:p>
              <a:endParaRPr/>
            </a:p>
          </p:txBody>
        </p:sp>
        <p:sp>
          <p:nvSpPr>
            <p:cNvPr id="5" name="object 5"/>
            <p:cNvSpPr/>
            <p:nvPr/>
          </p:nvSpPr>
          <p:spPr>
            <a:xfrm>
              <a:off x="2473451" y="1571244"/>
              <a:ext cx="2066925" cy="759460"/>
            </a:xfrm>
            <a:custGeom>
              <a:avLst/>
              <a:gdLst/>
              <a:ahLst/>
              <a:cxnLst/>
              <a:rect l="l" t="t" r="r" b="b"/>
              <a:pathLst>
                <a:path w="2066925" h="759460">
                  <a:moveTo>
                    <a:pt x="2066544" y="630935"/>
                  </a:moveTo>
                  <a:lnTo>
                    <a:pt x="2066544" y="653843"/>
                  </a:lnTo>
                  <a:lnTo>
                    <a:pt x="2066544" y="665606"/>
                  </a:lnTo>
                  <a:lnTo>
                    <a:pt x="2066544" y="669940"/>
                  </a:lnTo>
                  <a:lnTo>
                    <a:pt x="2066544" y="670559"/>
                  </a:lnTo>
                  <a:lnTo>
                    <a:pt x="2055360" y="698479"/>
                  </a:lnTo>
                  <a:lnTo>
                    <a:pt x="2024201" y="722741"/>
                  </a:lnTo>
                  <a:lnTo>
                    <a:pt x="1976649" y="741883"/>
                  </a:lnTo>
                  <a:lnTo>
                    <a:pt x="1916289" y="754440"/>
                  </a:lnTo>
                  <a:lnTo>
                    <a:pt x="1846707" y="758951"/>
                  </a:lnTo>
                  <a:lnTo>
                    <a:pt x="902942" y="758951"/>
                  </a:lnTo>
                  <a:lnTo>
                    <a:pt x="418306" y="758951"/>
                  </a:lnTo>
                  <a:lnTo>
                    <a:pt x="239756" y="758951"/>
                  </a:lnTo>
                  <a:lnTo>
                    <a:pt x="214249" y="758951"/>
                  </a:lnTo>
                  <a:lnTo>
                    <a:pt x="206394" y="758674"/>
                  </a:lnTo>
                  <a:lnTo>
                    <a:pt x="197231" y="758062"/>
                  </a:lnTo>
                  <a:lnTo>
                    <a:pt x="187209" y="757451"/>
                  </a:lnTo>
                  <a:lnTo>
                    <a:pt x="176784" y="757173"/>
                  </a:lnTo>
                </a:path>
                <a:path w="2066925" h="759460">
                  <a:moveTo>
                    <a:pt x="1426464" y="758951"/>
                  </a:moveTo>
                  <a:lnTo>
                    <a:pt x="1065276" y="758951"/>
                  </a:lnTo>
                </a:path>
                <a:path w="2066925" h="759460">
                  <a:moveTo>
                    <a:pt x="0" y="295655"/>
                  </a:moveTo>
                  <a:lnTo>
                    <a:pt x="0" y="237743"/>
                  </a:lnTo>
                </a:path>
                <a:path w="2066925" h="759460">
                  <a:moveTo>
                    <a:pt x="176784" y="757427"/>
                  </a:moveTo>
                  <a:lnTo>
                    <a:pt x="107959" y="746908"/>
                  </a:lnTo>
                  <a:lnTo>
                    <a:pt x="51768" y="727567"/>
                  </a:lnTo>
                  <a:lnTo>
                    <a:pt x="13888" y="701438"/>
                  </a:lnTo>
                  <a:lnTo>
                    <a:pt x="0" y="670559"/>
                  </a:lnTo>
                  <a:lnTo>
                    <a:pt x="0" y="362711"/>
                  </a:lnTo>
                </a:path>
                <a:path w="2066925" h="759460">
                  <a:moveTo>
                    <a:pt x="0" y="130555"/>
                  </a:moveTo>
                  <a:lnTo>
                    <a:pt x="0" y="88772"/>
                  </a:lnTo>
                  <a:lnTo>
                    <a:pt x="11145" y="60764"/>
                  </a:lnTo>
                  <a:lnTo>
                    <a:pt x="42042" y="36402"/>
                  </a:lnTo>
                  <a:lnTo>
                    <a:pt x="88879" y="17166"/>
                  </a:lnTo>
                  <a:lnTo>
                    <a:pt x="147848" y="4538"/>
                  </a:lnTo>
                  <a:lnTo>
                    <a:pt x="215137" y="0"/>
                  </a:lnTo>
                  <a:lnTo>
                    <a:pt x="1846834" y="0"/>
                  </a:lnTo>
                  <a:lnTo>
                    <a:pt x="1916354" y="4538"/>
                  </a:lnTo>
                  <a:lnTo>
                    <a:pt x="1976676" y="17166"/>
                  </a:lnTo>
                  <a:lnTo>
                    <a:pt x="2024209" y="36402"/>
                  </a:lnTo>
                  <a:lnTo>
                    <a:pt x="2055361" y="60764"/>
                  </a:lnTo>
                  <a:lnTo>
                    <a:pt x="2066544" y="88772"/>
                  </a:lnTo>
                  <a:lnTo>
                    <a:pt x="2066544" y="630935"/>
                  </a:lnTo>
                </a:path>
              </a:pathLst>
            </a:custGeom>
            <a:ln w="52387">
              <a:solidFill>
                <a:srgbClr val="000000"/>
              </a:solidFill>
            </a:ln>
          </p:spPr>
          <p:txBody>
            <a:bodyPr wrap="square" lIns="0" tIns="0" rIns="0" bIns="0" rtlCol="0"/>
            <a:lstStyle/>
            <a:p>
              <a:endParaRPr/>
            </a:p>
          </p:txBody>
        </p:sp>
      </p:grpSp>
      <p:grpSp>
        <p:nvGrpSpPr>
          <p:cNvPr id="6" name="object 6"/>
          <p:cNvGrpSpPr/>
          <p:nvPr/>
        </p:nvGrpSpPr>
        <p:grpSpPr>
          <a:xfrm>
            <a:off x="2447258" y="2524982"/>
            <a:ext cx="2186305" cy="838835"/>
            <a:chOff x="2447258" y="2524982"/>
            <a:chExt cx="2186305" cy="838835"/>
          </a:xfrm>
        </p:grpSpPr>
        <p:sp>
          <p:nvSpPr>
            <p:cNvPr id="7" name="object 7"/>
            <p:cNvSpPr/>
            <p:nvPr/>
          </p:nvSpPr>
          <p:spPr>
            <a:xfrm>
              <a:off x="2540507" y="2592324"/>
              <a:ext cx="2092960" cy="771525"/>
            </a:xfrm>
            <a:custGeom>
              <a:avLst/>
              <a:gdLst/>
              <a:ahLst/>
              <a:cxnLst/>
              <a:rect l="l" t="t" r="r" b="b"/>
              <a:pathLst>
                <a:path w="2092960" h="771525">
                  <a:moveTo>
                    <a:pt x="1963928" y="0"/>
                  </a:moveTo>
                  <a:lnTo>
                    <a:pt x="128524" y="0"/>
                  </a:lnTo>
                  <a:lnTo>
                    <a:pt x="78491" y="10098"/>
                  </a:lnTo>
                  <a:lnTo>
                    <a:pt x="37639" y="37639"/>
                  </a:lnTo>
                  <a:lnTo>
                    <a:pt x="10098" y="78491"/>
                  </a:lnTo>
                  <a:lnTo>
                    <a:pt x="0" y="128524"/>
                  </a:lnTo>
                  <a:lnTo>
                    <a:pt x="0" y="642620"/>
                  </a:lnTo>
                  <a:lnTo>
                    <a:pt x="10098" y="692652"/>
                  </a:lnTo>
                  <a:lnTo>
                    <a:pt x="37639" y="733504"/>
                  </a:lnTo>
                  <a:lnTo>
                    <a:pt x="78491" y="761045"/>
                  </a:lnTo>
                  <a:lnTo>
                    <a:pt x="128524" y="771143"/>
                  </a:lnTo>
                  <a:lnTo>
                    <a:pt x="1963928" y="771143"/>
                  </a:lnTo>
                  <a:lnTo>
                    <a:pt x="2013960" y="761045"/>
                  </a:lnTo>
                  <a:lnTo>
                    <a:pt x="2054812" y="733504"/>
                  </a:lnTo>
                  <a:lnTo>
                    <a:pt x="2082353" y="692652"/>
                  </a:lnTo>
                  <a:lnTo>
                    <a:pt x="2092452" y="642620"/>
                  </a:lnTo>
                  <a:lnTo>
                    <a:pt x="2092452" y="128524"/>
                  </a:lnTo>
                  <a:lnTo>
                    <a:pt x="2082353" y="78491"/>
                  </a:lnTo>
                  <a:lnTo>
                    <a:pt x="2054812" y="37639"/>
                  </a:lnTo>
                  <a:lnTo>
                    <a:pt x="2013960" y="10098"/>
                  </a:lnTo>
                  <a:lnTo>
                    <a:pt x="1963928" y="0"/>
                  </a:lnTo>
                  <a:close/>
                </a:path>
              </a:pathLst>
            </a:custGeom>
            <a:solidFill>
              <a:srgbClr val="FF5B56"/>
            </a:solidFill>
          </p:spPr>
          <p:txBody>
            <a:bodyPr wrap="square" lIns="0" tIns="0" rIns="0" bIns="0" rtlCol="0"/>
            <a:lstStyle/>
            <a:p>
              <a:endParaRPr/>
            </a:p>
          </p:txBody>
        </p:sp>
        <p:sp>
          <p:nvSpPr>
            <p:cNvPr id="8" name="object 8"/>
            <p:cNvSpPr/>
            <p:nvPr/>
          </p:nvSpPr>
          <p:spPr>
            <a:xfrm>
              <a:off x="2473451" y="2551176"/>
              <a:ext cx="2066925" cy="759460"/>
            </a:xfrm>
            <a:custGeom>
              <a:avLst/>
              <a:gdLst/>
              <a:ahLst/>
              <a:cxnLst/>
              <a:rect l="l" t="t" r="r" b="b"/>
              <a:pathLst>
                <a:path w="2066925" h="759460">
                  <a:moveTo>
                    <a:pt x="2066544" y="630936"/>
                  </a:moveTo>
                  <a:lnTo>
                    <a:pt x="2066544" y="653843"/>
                  </a:lnTo>
                  <a:lnTo>
                    <a:pt x="2066544" y="665606"/>
                  </a:lnTo>
                  <a:lnTo>
                    <a:pt x="2066544" y="669940"/>
                  </a:lnTo>
                  <a:lnTo>
                    <a:pt x="2066544" y="670560"/>
                  </a:lnTo>
                  <a:lnTo>
                    <a:pt x="2055360" y="698479"/>
                  </a:lnTo>
                  <a:lnTo>
                    <a:pt x="2024201" y="722741"/>
                  </a:lnTo>
                  <a:lnTo>
                    <a:pt x="1976649" y="741883"/>
                  </a:lnTo>
                  <a:lnTo>
                    <a:pt x="1916289" y="754440"/>
                  </a:lnTo>
                  <a:lnTo>
                    <a:pt x="1846707" y="758951"/>
                  </a:lnTo>
                  <a:lnTo>
                    <a:pt x="902942" y="758951"/>
                  </a:lnTo>
                  <a:lnTo>
                    <a:pt x="418306" y="758951"/>
                  </a:lnTo>
                  <a:lnTo>
                    <a:pt x="239756" y="758951"/>
                  </a:lnTo>
                  <a:lnTo>
                    <a:pt x="214249" y="758951"/>
                  </a:lnTo>
                  <a:lnTo>
                    <a:pt x="206394" y="758674"/>
                  </a:lnTo>
                  <a:lnTo>
                    <a:pt x="197231" y="758063"/>
                  </a:lnTo>
                  <a:lnTo>
                    <a:pt x="187209" y="757451"/>
                  </a:lnTo>
                  <a:lnTo>
                    <a:pt x="176784" y="757174"/>
                  </a:lnTo>
                </a:path>
                <a:path w="2066925" h="759460">
                  <a:moveTo>
                    <a:pt x="1426464" y="758951"/>
                  </a:moveTo>
                  <a:lnTo>
                    <a:pt x="1065276" y="758951"/>
                  </a:lnTo>
                </a:path>
                <a:path w="2066925" h="759460">
                  <a:moveTo>
                    <a:pt x="0" y="295656"/>
                  </a:moveTo>
                  <a:lnTo>
                    <a:pt x="0" y="237744"/>
                  </a:lnTo>
                </a:path>
                <a:path w="2066925" h="759460">
                  <a:moveTo>
                    <a:pt x="176784" y="758951"/>
                  </a:moveTo>
                  <a:lnTo>
                    <a:pt x="120895" y="751292"/>
                  </a:lnTo>
                  <a:lnTo>
                    <a:pt x="72365" y="737695"/>
                  </a:lnTo>
                  <a:lnTo>
                    <a:pt x="34101" y="719203"/>
                  </a:lnTo>
                  <a:lnTo>
                    <a:pt x="0" y="671702"/>
                  </a:lnTo>
                  <a:lnTo>
                    <a:pt x="0" y="362712"/>
                  </a:lnTo>
                </a:path>
                <a:path w="2066925" h="759460">
                  <a:moveTo>
                    <a:pt x="0" y="130556"/>
                  </a:moveTo>
                  <a:lnTo>
                    <a:pt x="0" y="88773"/>
                  </a:lnTo>
                  <a:lnTo>
                    <a:pt x="11145" y="60764"/>
                  </a:lnTo>
                  <a:lnTo>
                    <a:pt x="42042" y="36402"/>
                  </a:lnTo>
                  <a:lnTo>
                    <a:pt x="88879" y="17166"/>
                  </a:lnTo>
                  <a:lnTo>
                    <a:pt x="147848" y="4538"/>
                  </a:lnTo>
                  <a:lnTo>
                    <a:pt x="215137" y="0"/>
                  </a:lnTo>
                  <a:lnTo>
                    <a:pt x="1846834" y="0"/>
                  </a:lnTo>
                  <a:lnTo>
                    <a:pt x="1916354" y="4538"/>
                  </a:lnTo>
                  <a:lnTo>
                    <a:pt x="1976676" y="17166"/>
                  </a:lnTo>
                  <a:lnTo>
                    <a:pt x="2024209" y="36402"/>
                  </a:lnTo>
                  <a:lnTo>
                    <a:pt x="2055361" y="60764"/>
                  </a:lnTo>
                  <a:lnTo>
                    <a:pt x="2066544" y="88773"/>
                  </a:lnTo>
                  <a:lnTo>
                    <a:pt x="2066544" y="630936"/>
                  </a:lnTo>
                </a:path>
              </a:pathLst>
            </a:custGeom>
            <a:ln w="52387">
              <a:solidFill>
                <a:srgbClr val="000000"/>
              </a:solidFill>
            </a:ln>
          </p:spPr>
          <p:txBody>
            <a:bodyPr wrap="square" lIns="0" tIns="0" rIns="0" bIns="0" rtlCol="0"/>
            <a:lstStyle/>
            <a:p>
              <a:endParaRPr/>
            </a:p>
          </p:txBody>
        </p:sp>
      </p:grpSp>
      <p:sp>
        <p:nvSpPr>
          <p:cNvPr id="9" name="object 9"/>
          <p:cNvSpPr txBox="1"/>
          <p:nvPr/>
        </p:nvSpPr>
        <p:spPr>
          <a:xfrm>
            <a:off x="2784475" y="2718942"/>
            <a:ext cx="1530985" cy="391160"/>
          </a:xfrm>
          <a:prstGeom prst="rect">
            <a:avLst/>
          </a:prstGeom>
        </p:spPr>
        <p:txBody>
          <a:bodyPr vert="horz" wrap="square" lIns="0" tIns="12700" rIns="0" bIns="0" rtlCol="0">
            <a:spAutoFit/>
          </a:bodyPr>
          <a:lstStyle/>
          <a:p>
            <a:pPr marL="12700">
              <a:lnSpc>
                <a:spcPct val="100000"/>
              </a:lnSpc>
              <a:spcBef>
                <a:spcPts val="100"/>
              </a:spcBef>
            </a:pPr>
            <a:r>
              <a:rPr sz="2400" b="1" spc="190" dirty="0">
                <a:solidFill>
                  <a:srgbClr val="FFFFFF"/>
                </a:solidFill>
                <a:latin typeface="Microsoft YaHei"/>
                <a:cs typeface="Microsoft YaHei"/>
              </a:rPr>
              <a:t>第</a:t>
            </a:r>
            <a:r>
              <a:rPr sz="2400" b="1" spc="185" dirty="0">
                <a:solidFill>
                  <a:srgbClr val="FFFFFF"/>
                </a:solidFill>
                <a:latin typeface="Microsoft YaHei"/>
                <a:cs typeface="Microsoft YaHei"/>
              </a:rPr>
              <a:t>2</a:t>
            </a:r>
            <a:r>
              <a:rPr sz="2400" b="1" spc="110" dirty="0">
                <a:solidFill>
                  <a:srgbClr val="FFFFFF"/>
                </a:solidFill>
                <a:latin typeface="Microsoft YaHei"/>
                <a:cs typeface="Microsoft YaHei"/>
              </a:rPr>
              <a:t>類學群</a:t>
            </a:r>
            <a:endParaRPr sz="2400">
              <a:latin typeface="Microsoft YaHei"/>
              <a:cs typeface="Microsoft YaHei"/>
            </a:endParaRPr>
          </a:p>
        </p:txBody>
      </p:sp>
      <p:grpSp>
        <p:nvGrpSpPr>
          <p:cNvPr id="10" name="object 10"/>
          <p:cNvGrpSpPr/>
          <p:nvPr/>
        </p:nvGrpSpPr>
        <p:grpSpPr>
          <a:xfrm>
            <a:off x="2447258" y="3506438"/>
            <a:ext cx="2186305" cy="838835"/>
            <a:chOff x="2447258" y="3506438"/>
            <a:chExt cx="2186305" cy="838835"/>
          </a:xfrm>
        </p:grpSpPr>
        <p:sp>
          <p:nvSpPr>
            <p:cNvPr id="11" name="object 11"/>
            <p:cNvSpPr/>
            <p:nvPr/>
          </p:nvSpPr>
          <p:spPr>
            <a:xfrm>
              <a:off x="2540507" y="3573780"/>
              <a:ext cx="2092960" cy="771525"/>
            </a:xfrm>
            <a:custGeom>
              <a:avLst/>
              <a:gdLst/>
              <a:ahLst/>
              <a:cxnLst/>
              <a:rect l="l" t="t" r="r" b="b"/>
              <a:pathLst>
                <a:path w="2092960" h="771525">
                  <a:moveTo>
                    <a:pt x="1963928" y="0"/>
                  </a:moveTo>
                  <a:lnTo>
                    <a:pt x="128524" y="0"/>
                  </a:lnTo>
                  <a:lnTo>
                    <a:pt x="78491" y="10098"/>
                  </a:lnTo>
                  <a:lnTo>
                    <a:pt x="37639" y="37639"/>
                  </a:lnTo>
                  <a:lnTo>
                    <a:pt x="10098" y="78491"/>
                  </a:lnTo>
                  <a:lnTo>
                    <a:pt x="0" y="128524"/>
                  </a:lnTo>
                  <a:lnTo>
                    <a:pt x="0" y="642620"/>
                  </a:lnTo>
                  <a:lnTo>
                    <a:pt x="10098" y="692652"/>
                  </a:lnTo>
                  <a:lnTo>
                    <a:pt x="37639" y="733504"/>
                  </a:lnTo>
                  <a:lnTo>
                    <a:pt x="78491" y="761045"/>
                  </a:lnTo>
                  <a:lnTo>
                    <a:pt x="128524" y="771144"/>
                  </a:lnTo>
                  <a:lnTo>
                    <a:pt x="1963928" y="771144"/>
                  </a:lnTo>
                  <a:lnTo>
                    <a:pt x="2013960" y="761045"/>
                  </a:lnTo>
                  <a:lnTo>
                    <a:pt x="2054812" y="733504"/>
                  </a:lnTo>
                  <a:lnTo>
                    <a:pt x="2082353" y="692652"/>
                  </a:lnTo>
                  <a:lnTo>
                    <a:pt x="2092452" y="642620"/>
                  </a:lnTo>
                  <a:lnTo>
                    <a:pt x="2092452" y="128524"/>
                  </a:lnTo>
                  <a:lnTo>
                    <a:pt x="2082353" y="78491"/>
                  </a:lnTo>
                  <a:lnTo>
                    <a:pt x="2054812" y="37639"/>
                  </a:lnTo>
                  <a:lnTo>
                    <a:pt x="2013960" y="10098"/>
                  </a:lnTo>
                  <a:lnTo>
                    <a:pt x="1963928" y="0"/>
                  </a:lnTo>
                  <a:close/>
                </a:path>
              </a:pathLst>
            </a:custGeom>
            <a:solidFill>
              <a:srgbClr val="FF5B56"/>
            </a:solidFill>
          </p:spPr>
          <p:txBody>
            <a:bodyPr wrap="square" lIns="0" tIns="0" rIns="0" bIns="0" rtlCol="0"/>
            <a:lstStyle/>
            <a:p>
              <a:endParaRPr/>
            </a:p>
          </p:txBody>
        </p:sp>
        <p:sp>
          <p:nvSpPr>
            <p:cNvPr id="12" name="object 12"/>
            <p:cNvSpPr/>
            <p:nvPr/>
          </p:nvSpPr>
          <p:spPr>
            <a:xfrm>
              <a:off x="2473451" y="3532632"/>
              <a:ext cx="2066925" cy="759460"/>
            </a:xfrm>
            <a:custGeom>
              <a:avLst/>
              <a:gdLst/>
              <a:ahLst/>
              <a:cxnLst/>
              <a:rect l="l" t="t" r="r" b="b"/>
              <a:pathLst>
                <a:path w="2066925" h="759460">
                  <a:moveTo>
                    <a:pt x="2066544" y="630935"/>
                  </a:moveTo>
                  <a:lnTo>
                    <a:pt x="2066544" y="653843"/>
                  </a:lnTo>
                  <a:lnTo>
                    <a:pt x="2066544" y="665607"/>
                  </a:lnTo>
                  <a:lnTo>
                    <a:pt x="2066544" y="669940"/>
                  </a:lnTo>
                  <a:lnTo>
                    <a:pt x="2066544" y="670559"/>
                  </a:lnTo>
                  <a:lnTo>
                    <a:pt x="2055360" y="698479"/>
                  </a:lnTo>
                  <a:lnTo>
                    <a:pt x="2024201" y="722741"/>
                  </a:lnTo>
                  <a:lnTo>
                    <a:pt x="1976649" y="741883"/>
                  </a:lnTo>
                  <a:lnTo>
                    <a:pt x="1916289" y="754440"/>
                  </a:lnTo>
                  <a:lnTo>
                    <a:pt x="1846707" y="758951"/>
                  </a:lnTo>
                  <a:lnTo>
                    <a:pt x="902942" y="758951"/>
                  </a:lnTo>
                  <a:lnTo>
                    <a:pt x="418306" y="758951"/>
                  </a:lnTo>
                  <a:lnTo>
                    <a:pt x="239756" y="758951"/>
                  </a:lnTo>
                  <a:lnTo>
                    <a:pt x="214249" y="758951"/>
                  </a:lnTo>
                  <a:lnTo>
                    <a:pt x="206394" y="758674"/>
                  </a:lnTo>
                  <a:lnTo>
                    <a:pt x="197231" y="758062"/>
                  </a:lnTo>
                  <a:lnTo>
                    <a:pt x="187209" y="757451"/>
                  </a:lnTo>
                  <a:lnTo>
                    <a:pt x="176784" y="757173"/>
                  </a:lnTo>
                </a:path>
                <a:path w="2066925" h="759460">
                  <a:moveTo>
                    <a:pt x="1426464" y="758951"/>
                  </a:moveTo>
                  <a:lnTo>
                    <a:pt x="1065276" y="758951"/>
                  </a:lnTo>
                </a:path>
                <a:path w="2066925" h="759460">
                  <a:moveTo>
                    <a:pt x="0" y="295655"/>
                  </a:moveTo>
                  <a:lnTo>
                    <a:pt x="0" y="237743"/>
                  </a:lnTo>
                </a:path>
                <a:path w="2066925" h="759460">
                  <a:moveTo>
                    <a:pt x="176784" y="757427"/>
                  </a:moveTo>
                  <a:lnTo>
                    <a:pt x="107959" y="746908"/>
                  </a:lnTo>
                  <a:lnTo>
                    <a:pt x="51768" y="727567"/>
                  </a:lnTo>
                  <a:lnTo>
                    <a:pt x="13888" y="701438"/>
                  </a:lnTo>
                  <a:lnTo>
                    <a:pt x="0" y="670559"/>
                  </a:lnTo>
                  <a:lnTo>
                    <a:pt x="0" y="362711"/>
                  </a:lnTo>
                </a:path>
                <a:path w="2066925" h="759460">
                  <a:moveTo>
                    <a:pt x="0" y="130555"/>
                  </a:moveTo>
                  <a:lnTo>
                    <a:pt x="0" y="88772"/>
                  </a:lnTo>
                  <a:lnTo>
                    <a:pt x="11145" y="60764"/>
                  </a:lnTo>
                  <a:lnTo>
                    <a:pt x="42042" y="36402"/>
                  </a:lnTo>
                  <a:lnTo>
                    <a:pt x="88879" y="17166"/>
                  </a:lnTo>
                  <a:lnTo>
                    <a:pt x="147848" y="4538"/>
                  </a:lnTo>
                  <a:lnTo>
                    <a:pt x="215137" y="0"/>
                  </a:lnTo>
                  <a:lnTo>
                    <a:pt x="1846834" y="0"/>
                  </a:lnTo>
                  <a:lnTo>
                    <a:pt x="1916354" y="4538"/>
                  </a:lnTo>
                  <a:lnTo>
                    <a:pt x="1976676" y="17166"/>
                  </a:lnTo>
                  <a:lnTo>
                    <a:pt x="2024209" y="36402"/>
                  </a:lnTo>
                  <a:lnTo>
                    <a:pt x="2055361" y="60764"/>
                  </a:lnTo>
                  <a:lnTo>
                    <a:pt x="2066544" y="88772"/>
                  </a:lnTo>
                  <a:lnTo>
                    <a:pt x="2066544" y="630935"/>
                  </a:lnTo>
                </a:path>
              </a:pathLst>
            </a:custGeom>
            <a:ln w="52387">
              <a:solidFill>
                <a:srgbClr val="000000"/>
              </a:solidFill>
            </a:ln>
          </p:spPr>
          <p:txBody>
            <a:bodyPr wrap="square" lIns="0" tIns="0" rIns="0" bIns="0" rtlCol="0"/>
            <a:lstStyle/>
            <a:p>
              <a:endParaRPr/>
            </a:p>
          </p:txBody>
        </p:sp>
      </p:grpSp>
      <p:sp>
        <p:nvSpPr>
          <p:cNvPr id="13" name="object 13"/>
          <p:cNvSpPr txBox="1"/>
          <p:nvPr/>
        </p:nvSpPr>
        <p:spPr>
          <a:xfrm>
            <a:off x="2784475" y="3699764"/>
            <a:ext cx="1530985" cy="391160"/>
          </a:xfrm>
          <a:prstGeom prst="rect">
            <a:avLst/>
          </a:prstGeom>
        </p:spPr>
        <p:txBody>
          <a:bodyPr vert="horz" wrap="square" lIns="0" tIns="12700" rIns="0" bIns="0" rtlCol="0">
            <a:spAutoFit/>
          </a:bodyPr>
          <a:lstStyle/>
          <a:p>
            <a:pPr marL="12700">
              <a:lnSpc>
                <a:spcPct val="100000"/>
              </a:lnSpc>
              <a:spcBef>
                <a:spcPts val="100"/>
              </a:spcBef>
            </a:pPr>
            <a:r>
              <a:rPr sz="2400" b="1" spc="190" dirty="0">
                <a:solidFill>
                  <a:srgbClr val="FFFFFF"/>
                </a:solidFill>
                <a:latin typeface="Microsoft YaHei"/>
                <a:cs typeface="Microsoft YaHei"/>
              </a:rPr>
              <a:t>第</a:t>
            </a:r>
            <a:r>
              <a:rPr sz="2400" b="1" spc="185" dirty="0">
                <a:solidFill>
                  <a:srgbClr val="FFFFFF"/>
                </a:solidFill>
                <a:latin typeface="Microsoft YaHei"/>
                <a:cs typeface="Microsoft YaHei"/>
              </a:rPr>
              <a:t>3</a:t>
            </a:r>
            <a:r>
              <a:rPr sz="2400" b="1" spc="110" dirty="0">
                <a:solidFill>
                  <a:srgbClr val="FFFFFF"/>
                </a:solidFill>
                <a:latin typeface="Microsoft YaHei"/>
                <a:cs typeface="Microsoft YaHei"/>
              </a:rPr>
              <a:t>類學群</a:t>
            </a:r>
            <a:endParaRPr sz="2400">
              <a:latin typeface="Microsoft YaHei"/>
              <a:cs typeface="Microsoft YaHei"/>
            </a:endParaRPr>
          </a:p>
        </p:txBody>
      </p:sp>
      <p:grpSp>
        <p:nvGrpSpPr>
          <p:cNvPr id="14" name="object 14"/>
          <p:cNvGrpSpPr/>
          <p:nvPr/>
        </p:nvGrpSpPr>
        <p:grpSpPr>
          <a:xfrm>
            <a:off x="2447258" y="4486370"/>
            <a:ext cx="2186305" cy="838835"/>
            <a:chOff x="2447258" y="4486370"/>
            <a:chExt cx="2186305" cy="838835"/>
          </a:xfrm>
        </p:grpSpPr>
        <p:sp>
          <p:nvSpPr>
            <p:cNvPr id="15" name="object 15"/>
            <p:cNvSpPr/>
            <p:nvPr/>
          </p:nvSpPr>
          <p:spPr>
            <a:xfrm>
              <a:off x="2540507" y="4553712"/>
              <a:ext cx="2092960" cy="771525"/>
            </a:xfrm>
            <a:custGeom>
              <a:avLst/>
              <a:gdLst/>
              <a:ahLst/>
              <a:cxnLst/>
              <a:rect l="l" t="t" r="r" b="b"/>
              <a:pathLst>
                <a:path w="2092960" h="771525">
                  <a:moveTo>
                    <a:pt x="1963928" y="0"/>
                  </a:moveTo>
                  <a:lnTo>
                    <a:pt x="128524" y="0"/>
                  </a:lnTo>
                  <a:lnTo>
                    <a:pt x="78491" y="10098"/>
                  </a:lnTo>
                  <a:lnTo>
                    <a:pt x="37639" y="37639"/>
                  </a:lnTo>
                  <a:lnTo>
                    <a:pt x="10098" y="78491"/>
                  </a:lnTo>
                  <a:lnTo>
                    <a:pt x="0" y="128524"/>
                  </a:lnTo>
                  <a:lnTo>
                    <a:pt x="0" y="642619"/>
                  </a:lnTo>
                  <a:lnTo>
                    <a:pt x="10098" y="692652"/>
                  </a:lnTo>
                  <a:lnTo>
                    <a:pt x="37639" y="733504"/>
                  </a:lnTo>
                  <a:lnTo>
                    <a:pt x="78491" y="761045"/>
                  </a:lnTo>
                  <a:lnTo>
                    <a:pt x="128524" y="771144"/>
                  </a:lnTo>
                  <a:lnTo>
                    <a:pt x="1963928" y="771144"/>
                  </a:lnTo>
                  <a:lnTo>
                    <a:pt x="2013960" y="761045"/>
                  </a:lnTo>
                  <a:lnTo>
                    <a:pt x="2054812" y="733504"/>
                  </a:lnTo>
                  <a:lnTo>
                    <a:pt x="2082353" y="692652"/>
                  </a:lnTo>
                  <a:lnTo>
                    <a:pt x="2092452" y="642619"/>
                  </a:lnTo>
                  <a:lnTo>
                    <a:pt x="2092452" y="128524"/>
                  </a:lnTo>
                  <a:lnTo>
                    <a:pt x="2082353" y="78491"/>
                  </a:lnTo>
                  <a:lnTo>
                    <a:pt x="2054812" y="37639"/>
                  </a:lnTo>
                  <a:lnTo>
                    <a:pt x="2013960" y="10098"/>
                  </a:lnTo>
                  <a:lnTo>
                    <a:pt x="1963928" y="0"/>
                  </a:lnTo>
                  <a:close/>
                </a:path>
              </a:pathLst>
            </a:custGeom>
            <a:solidFill>
              <a:srgbClr val="FAA100"/>
            </a:solidFill>
          </p:spPr>
          <p:txBody>
            <a:bodyPr wrap="square" lIns="0" tIns="0" rIns="0" bIns="0" rtlCol="0"/>
            <a:lstStyle/>
            <a:p>
              <a:endParaRPr/>
            </a:p>
          </p:txBody>
        </p:sp>
        <p:sp>
          <p:nvSpPr>
            <p:cNvPr id="16" name="object 16"/>
            <p:cNvSpPr/>
            <p:nvPr/>
          </p:nvSpPr>
          <p:spPr>
            <a:xfrm>
              <a:off x="2473451" y="4512564"/>
              <a:ext cx="2066925" cy="759460"/>
            </a:xfrm>
            <a:custGeom>
              <a:avLst/>
              <a:gdLst/>
              <a:ahLst/>
              <a:cxnLst/>
              <a:rect l="l" t="t" r="r" b="b"/>
              <a:pathLst>
                <a:path w="2066925" h="759460">
                  <a:moveTo>
                    <a:pt x="2066544" y="630936"/>
                  </a:moveTo>
                  <a:lnTo>
                    <a:pt x="2066544" y="653843"/>
                  </a:lnTo>
                  <a:lnTo>
                    <a:pt x="2066544" y="665607"/>
                  </a:lnTo>
                  <a:lnTo>
                    <a:pt x="2066544" y="669940"/>
                  </a:lnTo>
                  <a:lnTo>
                    <a:pt x="2066544" y="670560"/>
                  </a:lnTo>
                  <a:lnTo>
                    <a:pt x="2055360" y="698479"/>
                  </a:lnTo>
                  <a:lnTo>
                    <a:pt x="2024201" y="722741"/>
                  </a:lnTo>
                  <a:lnTo>
                    <a:pt x="1976649" y="741883"/>
                  </a:lnTo>
                  <a:lnTo>
                    <a:pt x="1916289" y="754440"/>
                  </a:lnTo>
                  <a:lnTo>
                    <a:pt x="1846707" y="758952"/>
                  </a:lnTo>
                  <a:lnTo>
                    <a:pt x="902942" y="758952"/>
                  </a:lnTo>
                  <a:lnTo>
                    <a:pt x="418306" y="758952"/>
                  </a:lnTo>
                  <a:lnTo>
                    <a:pt x="239756" y="758952"/>
                  </a:lnTo>
                  <a:lnTo>
                    <a:pt x="214249" y="758952"/>
                  </a:lnTo>
                  <a:lnTo>
                    <a:pt x="206394" y="758674"/>
                  </a:lnTo>
                  <a:lnTo>
                    <a:pt x="197231" y="758063"/>
                  </a:lnTo>
                  <a:lnTo>
                    <a:pt x="187209" y="757451"/>
                  </a:lnTo>
                  <a:lnTo>
                    <a:pt x="176784" y="757174"/>
                  </a:lnTo>
                </a:path>
                <a:path w="2066925" h="759460">
                  <a:moveTo>
                    <a:pt x="1426464" y="758952"/>
                  </a:moveTo>
                  <a:lnTo>
                    <a:pt x="1065276" y="758952"/>
                  </a:lnTo>
                </a:path>
                <a:path w="2066925" h="759460">
                  <a:moveTo>
                    <a:pt x="0" y="295656"/>
                  </a:moveTo>
                  <a:lnTo>
                    <a:pt x="0" y="237744"/>
                  </a:lnTo>
                </a:path>
                <a:path w="2066925" h="759460">
                  <a:moveTo>
                    <a:pt x="176784" y="758952"/>
                  </a:moveTo>
                  <a:lnTo>
                    <a:pt x="120895" y="751292"/>
                  </a:lnTo>
                  <a:lnTo>
                    <a:pt x="72365" y="737695"/>
                  </a:lnTo>
                  <a:lnTo>
                    <a:pt x="34101" y="719203"/>
                  </a:lnTo>
                  <a:lnTo>
                    <a:pt x="0" y="671703"/>
                  </a:lnTo>
                  <a:lnTo>
                    <a:pt x="0" y="362712"/>
                  </a:lnTo>
                </a:path>
                <a:path w="2066925" h="759460">
                  <a:moveTo>
                    <a:pt x="0" y="130556"/>
                  </a:moveTo>
                  <a:lnTo>
                    <a:pt x="0" y="88773"/>
                  </a:lnTo>
                  <a:lnTo>
                    <a:pt x="11145" y="60764"/>
                  </a:lnTo>
                  <a:lnTo>
                    <a:pt x="42042" y="36402"/>
                  </a:lnTo>
                  <a:lnTo>
                    <a:pt x="88879" y="17166"/>
                  </a:lnTo>
                  <a:lnTo>
                    <a:pt x="147848" y="4538"/>
                  </a:lnTo>
                  <a:lnTo>
                    <a:pt x="215137" y="0"/>
                  </a:lnTo>
                  <a:lnTo>
                    <a:pt x="1846834" y="0"/>
                  </a:lnTo>
                  <a:lnTo>
                    <a:pt x="1916354" y="4538"/>
                  </a:lnTo>
                  <a:lnTo>
                    <a:pt x="1976676" y="17166"/>
                  </a:lnTo>
                  <a:lnTo>
                    <a:pt x="2024209" y="36402"/>
                  </a:lnTo>
                  <a:lnTo>
                    <a:pt x="2055361" y="60764"/>
                  </a:lnTo>
                  <a:lnTo>
                    <a:pt x="2066544" y="88773"/>
                  </a:lnTo>
                  <a:lnTo>
                    <a:pt x="2066544" y="630936"/>
                  </a:lnTo>
                </a:path>
              </a:pathLst>
            </a:custGeom>
            <a:ln w="52387">
              <a:solidFill>
                <a:srgbClr val="000000"/>
              </a:solidFill>
            </a:ln>
          </p:spPr>
          <p:txBody>
            <a:bodyPr wrap="square" lIns="0" tIns="0" rIns="0" bIns="0" rtlCol="0"/>
            <a:lstStyle/>
            <a:p>
              <a:endParaRPr/>
            </a:p>
          </p:txBody>
        </p:sp>
      </p:grpSp>
      <p:grpSp>
        <p:nvGrpSpPr>
          <p:cNvPr id="17" name="object 17"/>
          <p:cNvGrpSpPr/>
          <p:nvPr/>
        </p:nvGrpSpPr>
        <p:grpSpPr>
          <a:xfrm>
            <a:off x="4776215" y="1395983"/>
            <a:ext cx="3240405" cy="5001895"/>
            <a:chOff x="4776215" y="1395983"/>
            <a:chExt cx="3240405" cy="5001895"/>
          </a:xfrm>
        </p:grpSpPr>
        <p:sp>
          <p:nvSpPr>
            <p:cNvPr id="18" name="object 18"/>
            <p:cNvSpPr/>
            <p:nvPr/>
          </p:nvSpPr>
          <p:spPr>
            <a:xfrm>
              <a:off x="4776215" y="1395983"/>
              <a:ext cx="3240405" cy="3086100"/>
            </a:xfrm>
            <a:custGeom>
              <a:avLst/>
              <a:gdLst/>
              <a:ahLst/>
              <a:cxnLst/>
              <a:rect l="l" t="t" r="r" b="b"/>
              <a:pathLst>
                <a:path w="3240404" h="3086100">
                  <a:moveTo>
                    <a:pt x="0" y="3086100"/>
                  </a:moveTo>
                  <a:lnTo>
                    <a:pt x="3240024" y="3086100"/>
                  </a:lnTo>
                  <a:lnTo>
                    <a:pt x="3240024" y="0"/>
                  </a:lnTo>
                  <a:lnTo>
                    <a:pt x="0" y="0"/>
                  </a:lnTo>
                  <a:lnTo>
                    <a:pt x="0" y="3086100"/>
                  </a:lnTo>
                  <a:close/>
                </a:path>
              </a:pathLst>
            </a:custGeom>
            <a:solidFill>
              <a:srgbClr val="FFCCCC"/>
            </a:solidFill>
          </p:spPr>
          <p:txBody>
            <a:bodyPr wrap="square" lIns="0" tIns="0" rIns="0" bIns="0" rtlCol="0"/>
            <a:lstStyle/>
            <a:p>
              <a:endParaRPr/>
            </a:p>
          </p:txBody>
        </p:sp>
        <p:pic>
          <p:nvPicPr>
            <p:cNvPr id="19" name="object 19"/>
            <p:cNvPicPr/>
            <p:nvPr/>
          </p:nvPicPr>
          <p:blipFill>
            <a:blip r:embed="rId2" cstate="print"/>
            <a:stretch>
              <a:fillRect/>
            </a:stretch>
          </p:blipFill>
          <p:spPr>
            <a:xfrm>
              <a:off x="6359651" y="1563623"/>
              <a:ext cx="731520" cy="731520"/>
            </a:xfrm>
            <a:prstGeom prst="rect">
              <a:avLst/>
            </a:prstGeom>
          </p:spPr>
        </p:pic>
        <p:sp>
          <p:nvSpPr>
            <p:cNvPr id="20" name="object 20"/>
            <p:cNvSpPr/>
            <p:nvPr/>
          </p:nvSpPr>
          <p:spPr>
            <a:xfrm>
              <a:off x="4776215" y="4482083"/>
              <a:ext cx="3240405" cy="958850"/>
            </a:xfrm>
            <a:custGeom>
              <a:avLst/>
              <a:gdLst/>
              <a:ahLst/>
              <a:cxnLst/>
              <a:rect l="l" t="t" r="r" b="b"/>
              <a:pathLst>
                <a:path w="3240404" h="958850">
                  <a:moveTo>
                    <a:pt x="3240024" y="0"/>
                  </a:moveTo>
                  <a:lnTo>
                    <a:pt x="0" y="0"/>
                  </a:lnTo>
                  <a:lnTo>
                    <a:pt x="0" y="958595"/>
                  </a:lnTo>
                  <a:lnTo>
                    <a:pt x="3240024" y="958595"/>
                  </a:lnTo>
                  <a:lnTo>
                    <a:pt x="3240024" y="0"/>
                  </a:lnTo>
                  <a:close/>
                </a:path>
              </a:pathLst>
            </a:custGeom>
            <a:solidFill>
              <a:srgbClr val="F6B16B"/>
            </a:solidFill>
          </p:spPr>
          <p:txBody>
            <a:bodyPr wrap="square" lIns="0" tIns="0" rIns="0" bIns="0" rtlCol="0"/>
            <a:lstStyle/>
            <a:p>
              <a:endParaRPr/>
            </a:p>
          </p:txBody>
        </p:sp>
        <p:pic>
          <p:nvPicPr>
            <p:cNvPr id="21" name="object 21"/>
            <p:cNvPicPr/>
            <p:nvPr/>
          </p:nvPicPr>
          <p:blipFill>
            <a:blip r:embed="rId3" cstate="print"/>
            <a:stretch>
              <a:fillRect/>
            </a:stretch>
          </p:blipFill>
          <p:spPr>
            <a:xfrm>
              <a:off x="6393179" y="2606039"/>
              <a:ext cx="731520" cy="731520"/>
            </a:xfrm>
            <a:prstGeom prst="rect">
              <a:avLst/>
            </a:prstGeom>
          </p:spPr>
        </p:pic>
        <p:sp>
          <p:nvSpPr>
            <p:cNvPr id="22" name="object 22"/>
            <p:cNvSpPr/>
            <p:nvPr/>
          </p:nvSpPr>
          <p:spPr>
            <a:xfrm>
              <a:off x="4776215" y="5440680"/>
              <a:ext cx="3240405" cy="957580"/>
            </a:xfrm>
            <a:custGeom>
              <a:avLst/>
              <a:gdLst/>
              <a:ahLst/>
              <a:cxnLst/>
              <a:rect l="l" t="t" r="r" b="b"/>
              <a:pathLst>
                <a:path w="3240404" h="957579">
                  <a:moveTo>
                    <a:pt x="3240024" y="0"/>
                  </a:moveTo>
                  <a:lnTo>
                    <a:pt x="0" y="0"/>
                  </a:lnTo>
                  <a:lnTo>
                    <a:pt x="0" y="957072"/>
                  </a:lnTo>
                  <a:lnTo>
                    <a:pt x="3240024" y="957072"/>
                  </a:lnTo>
                  <a:lnTo>
                    <a:pt x="3240024" y="0"/>
                  </a:lnTo>
                  <a:close/>
                </a:path>
              </a:pathLst>
            </a:custGeom>
            <a:solidFill>
              <a:srgbClr val="C5DFB4"/>
            </a:solidFill>
          </p:spPr>
          <p:txBody>
            <a:bodyPr wrap="square" lIns="0" tIns="0" rIns="0" bIns="0" rtlCol="0"/>
            <a:lstStyle/>
            <a:p>
              <a:endParaRPr/>
            </a:p>
          </p:txBody>
        </p:sp>
        <p:pic>
          <p:nvPicPr>
            <p:cNvPr id="23" name="object 23"/>
            <p:cNvPicPr/>
            <p:nvPr/>
          </p:nvPicPr>
          <p:blipFill>
            <a:blip r:embed="rId4" cstate="print"/>
            <a:stretch>
              <a:fillRect/>
            </a:stretch>
          </p:blipFill>
          <p:spPr>
            <a:xfrm>
              <a:off x="4869179" y="4584191"/>
              <a:ext cx="731520" cy="731519"/>
            </a:xfrm>
            <a:prstGeom prst="rect">
              <a:avLst/>
            </a:prstGeom>
          </p:spPr>
        </p:pic>
        <p:pic>
          <p:nvPicPr>
            <p:cNvPr id="24" name="object 24"/>
            <p:cNvPicPr/>
            <p:nvPr/>
          </p:nvPicPr>
          <p:blipFill>
            <a:blip r:embed="rId5" cstate="print"/>
            <a:stretch>
              <a:fillRect/>
            </a:stretch>
          </p:blipFill>
          <p:spPr>
            <a:xfrm>
              <a:off x="6359651" y="4584191"/>
              <a:ext cx="731520" cy="731519"/>
            </a:xfrm>
            <a:prstGeom prst="rect">
              <a:avLst/>
            </a:prstGeom>
          </p:spPr>
        </p:pic>
        <p:pic>
          <p:nvPicPr>
            <p:cNvPr id="25" name="object 25"/>
            <p:cNvPicPr/>
            <p:nvPr/>
          </p:nvPicPr>
          <p:blipFill>
            <a:blip r:embed="rId6" cstate="print"/>
            <a:stretch>
              <a:fillRect/>
            </a:stretch>
          </p:blipFill>
          <p:spPr>
            <a:xfrm>
              <a:off x="4869179" y="5532119"/>
              <a:ext cx="731520" cy="731520"/>
            </a:xfrm>
            <a:prstGeom prst="rect">
              <a:avLst/>
            </a:prstGeom>
          </p:spPr>
        </p:pic>
        <p:pic>
          <p:nvPicPr>
            <p:cNvPr id="26" name="object 26"/>
            <p:cNvPicPr/>
            <p:nvPr/>
          </p:nvPicPr>
          <p:blipFill>
            <a:blip r:embed="rId7" cstate="print"/>
            <a:stretch>
              <a:fillRect/>
            </a:stretch>
          </p:blipFill>
          <p:spPr>
            <a:xfrm>
              <a:off x="4869179" y="3582923"/>
              <a:ext cx="731520" cy="731519"/>
            </a:xfrm>
            <a:prstGeom prst="rect">
              <a:avLst/>
            </a:prstGeom>
          </p:spPr>
        </p:pic>
        <p:pic>
          <p:nvPicPr>
            <p:cNvPr id="27" name="object 27"/>
            <p:cNvPicPr/>
            <p:nvPr/>
          </p:nvPicPr>
          <p:blipFill>
            <a:blip r:embed="rId8" cstate="print"/>
            <a:stretch>
              <a:fillRect/>
            </a:stretch>
          </p:blipFill>
          <p:spPr>
            <a:xfrm>
              <a:off x="6359651" y="5532119"/>
              <a:ext cx="731520" cy="731520"/>
            </a:xfrm>
            <a:prstGeom prst="rect">
              <a:avLst/>
            </a:prstGeom>
          </p:spPr>
        </p:pic>
        <p:pic>
          <p:nvPicPr>
            <p:cNvPr id="28" name="object 28"/>
            <p:cNvPicPr/>
            <p:nvPr/>
          </p:nvPicPr>
          <p:blipFill>
            <a:blip r:embed="rId9" cstate="print"/>
            <a:stretch>
              <a:fillRect/>
            </a:stretch>
          </p:blipFill>
          <p:spPr>
            <a:xfrm>
              <a:off x="4869179" y="1563623"/>
              <a:ext cx="731520" cy="731520"/>
            </a:xfrm>
            <a:prstGeom prst="rect">
              <a:avLst/>
            </a:prstGeom>
          </p:spPr>
        </p:pic>
        <p:pic>
          <p:nvPicPr>
            <p:cNvPr id="29" name="object 29"/>
            <p:cNvPicPr/>
            <p:nvPr/>
          </p:nvPicPr>
          <p:blipFill>
            <a:blip r:embed="rId10" cstate="print"/>
            <a:stretch>
              <a:fillRect/>
            </a:stretch>
          </p:blipFill>
          <p:spPr>
            <a:xfrm>
              <a:off x="4869179" y="2606039"/>
              <a:ext cx="731520" cy="731520"/>
            </a:xfrm>
            <a:prstGeom prst="rect">
              <a:avLst/>
            </a:prstGeom>
          </p:spPr>
        </p:pic>
        <p:pic>
          <p:nvPicPr>
            <p:cNvPr id="30" name="object 30"/>
            <p:cNvPicPr/>
            <p:nvPr/>
          </p:nvPicPr>
          <p:blipFill>
            <a:blip r:embed="rId11" cstate="print"/>
            <a:stretch>
              <a:fillRect/>
            </a:stretch>
          </p:blipFill>
          <p:spPr>
            <a:xfrm>
              <a:off x="6359651" y="3582923"/>
              <a:ext cx="731520" cy="731519"/>
            </a:xfrm>
            <a:prstGeom prst="rect">
              <a:avLst/>
            </a:prstGeom>
          </p:spPr>
        </p:pic>
      </p:grpSp>
      <p:sp>
        <p:nvSpPr>
          <p:cNvPr id="31" name="object 31"/>
          <p:cNvSpPr txBox="1"/>
          <p:nvPr/>
        </p:nvSpPr>
        <p:spPr>
          <a:xfrm>
            <a:off x="2784475" y="4680584"/>
            <a:ext cx="1530985" cy="391160"/>
          </a:xfrm>
          <a:prstGeom prst="rect">
            <a:avLst/>
          </a:prstGeom>
        </p:spPr>
        <p:txBody>
          <a:bodyPr vert="horz" wrap="square" lIns="0" tIns="12700" rIns="0" bIns="0" rtlCol="0">
            <a:spAutoFit/>
          </a:bodyPr>
          <a:lstStyle/>
          <a:p>
            <a:pPr marL="12700">
              <a:lnSpc>
                <a:spcPct val="100000"/>
              </a:lnSpc>
              <a:spcBef>
                <a:spcPts val="100"/>
              </a:spcBef>
            </a:pPr>
            <a:r>
              <a:rPr sz="2400" b="1" spc="190" dirty="0">
                <a:solidFill>
                  <a:srgbClr val="FFFFFF"/>
                </a:solidFill>
                <a:latin typeface="Microsoft YaHei"/>
                <a:cs typeface="Microsoft YaHei"/>
              </a:rPr>
              <a:t>第</a:t>
            </a:r>
            <a:r>
              <a:rPr sz="2400" b="1" spc="185" dirty="0">
                <a:solidFill>
                  <a:srgbClr val="FFFFFF"/>
                </a:solidFill>
                <a:latin typeface="Microsoft YaHei"/>
                <a:cs typeface="Microsoft YaHei"/>
              </a:rPr>
              <a:t>5</a:t>
            </a:r>
            <a:r>
              <a:rPr sz="2400" b="1" spc="110" dirty="0">
                <a:solidFill>
                  <a:srgbClr val="FFFFFF"/>
                </a:solidFill>
                <a:latin typeface="Microsoft YaHei"/>
                <a:cs typeface="Microsoft YaHei"/>
              </a:rPr>
              <a:t>類學群</a:t>
            </a:r>
            <a:endParaRPr sz="2400">
              <a:latin typeface="Microsoft YaHei"/>
              <a:cs typeface="Microsoft YaHei"/>
            </a:endParaRPr>
          </a:p>
        </p:txBody>
      </p:sp>
      <p:sp>
        <p:nvSpPr>
          <p:cNvPr id="32" name="object 32"/>
          <p:cNvSpPr txBox="1"/>
          <p:nvPr/>
        </p:nvSpPr>
        <p:spPr>
          <a:xfrm>
            <a:off x="650849" y="1500657"/>
            <a:ext cx="1419860" cy="1092835"/>
          </a:xfrm>
          <a:prstGeom prst="rect">
            <a:avLst/>
          </a:prstGeom>
        </p:spPr>
        <p:txBody>
          <a:bodyPr vert="horz" wrap="square" lIns="0" tIns="12065" rIns="0" bIns="0" rtlCol="0">
            <a:spAutoFit/>
          </a:bodyPr>
          <a:lstStyle/>
          <a:p>
            <a:pPr marL="12700" marR="5080" indent="283210">
              <a:lnSpc>
                <a:spcPct val="106100"/>
              </a:lnSpc>
              <a:spcBef>
                <a:spcPts val="95"/>
              </a:spcBef>
            </a:pPr>
            <a:r>
              <a:rPr sz="2200" b="1" dirty="0">
                <a:latin typeface="Microsoft JhengHei"/>
                <a:cs typeface="Microsoft JhengHei"/>
              </a:rPr>
              <a:t>A</a:t>
            </a:r>
            <a:r>
              <a:rPr sz="2200" b="1" spc="-30" dirty="0">
                <a:latin typeface="Microsoft JhengHei"/>
                <a:cs typeface="Microsoft JhengHei"/>
              </a:rPr>
              <a:t> 高中</a:t>
            </a:r>
            <a:r>
              <a:rPr sz="2200" b="1" spc="-50" dirty="0">
                <a:latin typeface="Microsoft JhengHei"/>
                <a:cs typeface="Microsoft JhengHei"/>
              </a:rPr>
              <a:t> </a:t>
            </a:r>
            <a:r>
              <a:rPr sz="2200" b="1" spc="-35" dirty="0">
                <a:latin typeface="Microsoft JhengHei"/>
                <a:cs typeface="Microsoft JhengHei"/>
              </a:rPr>
              <a:t>設有普通科</a:t>
            </a:r>
            <a:r>
              <a:rPr sz="2200" b="1" spc="-40" dirty="0">
                <a:latin typeface="Microsoft JhengHei"/>
                <a:cs typeface="Microsoft JhengHei"/>
              </a:rPr>
              <a:t>及美術班</a:t>
            </a:r>
            <a:endParaRPr sz="2200">
              <a:latin typeface="Microsoft JhengHei"/>
              <a:cs typeface="Microsoft JhengHei"/>
            </a:endParaRPr>
          </a:p>
        </p:txBody>
      </p:sp>
      <p:sp>
        <p:nvSpPr>
          <p:cNvPr id="33" name="object 33"/>
          <p:cNvSpPr txBox="1"/>
          <p:nvPr/>
        </p:nvSpPr>
        <p:spPr>
          <a:xfrm>
            <a:off x="6189090" y="912622"/>
            <a:ext cx="4096385" cy="360680"/>
          </a:xfrm>
          <a:prstGeom prst="rect">
            <a:avLst/>
          </a:prstGeom>
        </p:spPr>
        <p:txBody>
          <a:bodyPr vert="horz" wrap="square" lIns="0" tIns="12065" rIns="0" bIns="0" rtlCol="0">
            <a:spAutoFit/>
          </a:bodyPr>
          <a:lstStyle/>
          <a:p>
            <a:pPr marL="12700">
              <a:lnSpc>
                <a:spcPct val="100000"/>
              </a:lnSpc>
              <a:spcBef>
                <a:spcPts val="95"/>
              </a:spcBef>
            </a:pPr>
            <a:r>
              <a:rPr sz="2200" b="1" spc="-30" dirty="0">
                <a:latin typeface="Microsoft JhengHei"/>
                <a:cs typeface="Microsoft JhengHei"/>
              </a:rPr>
              <a:t>各學群至多推薦</a:t>
            </a:r>
            <a:r>
              <a:rPr sz="2200" b="1" spc="-25" dirty="0">
                <a:latin typeface="Microsoft JhengHei"/>
                <a:cs typeface="Microsoft JhengHei"/>
              </a:rPr>
              <a:t>2</a:t>
            </a:r>
            <a:r>
              <a:rPr sz="2200" b="1" spc="-35" dirty="0">
                <a:latin typeface="Microsoft JhengHei"/>
                <a:cs typeface="Microsoft JhengHei"/>
              </a:rPr>
              <a:t>名符合資格學生</a:t>
            </a:r>
            <a:endParaRPr sz="2200">
              <a:latin typeface="Microsoft JhengHei"/>
              <a:cs typeface="Microsoft JhengHei"/>
            </a:endParaRPr>
          </a:p>
        </p:txBody>
      </p:sp>
      <p:sp>
        <p:nvSpPr>
          <p:cNvPr id="34" name="object 34"/>
          <p:cNvSpPr txBox="1"/>
          <p:nvPr/>
        </p:nvSpPr>
        <p:spPr>
          <a:xfrm>
            <a:off x="5684520" y="2011171"/>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001F5F"/>
                </a:solidFill>
                <a:latin typeface="Microsoft JhengHei"/>
                <a:cs typeface="Microsoft JhengHei"/>
              </a:rPr>
              <a:t>順序</a:t>
            </a:r>
            <a:r>
              <a:rPr sz="1800" b="1" spc="-50" dirty="0">
                <a:solidFill>
                  <a:srgbClr val="001F5F"/>
                </a:solidFill>
                <a:latin typeface="Microsoft JhengHei"/>
                <a:cs typeface="Microsoft JhengHei"/>
              </a:rPr>
              <a:t>2</a:t>
            </a:r>
            <a:endParaRPr sz="1800">
              <a:latin typeface="Microsoft JhengHei"/>
              <a:cs typeface="Microsoft JhengHei"/>
            </a:endParaRPr>
          </a:p>
        </p:txBody>
      </p:sp>
      <p:sp>
        <p:nvSpPr>
          <p:cNvPr id="35" name="object 35"/>
          <p:cNvSpPr txBox="1"/>
          <p:nvPr/>
        </p:nvSpPr>
        <p:spPr>
          <a:xfrm>
            <a:off x="5684520" y="2995421"/>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001F5F"/>
                </a:solidFill>
                <a:latin typeface="Microsoft JhengHei"/>
                <a:cs typeface="Microsoft JhengHei"/>
              </a:rPr>
              <a:t>順序</a:t>
            </a:r>
            <a:r>
              <a:rPr sz="1800" b="1" spc="-50" dirty="0">
                <a:solidFill>
                  <a:srgbClr val="001F5F"/>
                </a:solidFill>
                <a:latin typeface="Microsoft JhengHei"/>
                <a:cs typeface="Microsoft JhengHei"/>
              </a:rPr>
              <a:t>3</a:t>
            </a:r>
            <a:endParaRPr sz="1800">
              <a:latin typeface="Microsoft JhengHei"/>
              <a:cs typeface="Microsoft JhengHei"/>
            </a:endParaRPr>
          </a:p>
        </p:txBody>
      </p:sp>
      <p:sp>
        <p:nvSpPr>
          <p:cNvPr id="36" name="object 36"/>
          <p:cNvSpPr txBox="1"/>
          <p:nvPr/>
        </p:nvSpPr>
        <p:spPr>
          <a:xfrm>
            <a:off x="5684520" y="4031107"/>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001F5F"/>
                </a:solidFill>
                <a:latin typeface="Microsoft JhengHei"/>
                <a:cs typeface="Microsoft JhengHei"/>
              </a:rPr>
              <a:t>順序</a:t>
            </a:r>
            <a:r>
              <a:rPr sz="1800" b="1" spc="-50" dirty="0">
                <a:solidFill>
                  <a:srgbClr val="001F5F"/>
                </a:solidFill>
                <a:latin typeface="Microsoft JhengHei"/>
                <a:cs typeface="Microsoft JhengHei"/>
              </a:rPr>
              <a:t>1</a:t>
            </a:r>
            <a:endParaRPr sz="1800">
              <a:latin typeface="Microsoft JhengHei"/>
              <a:cs typeface="Microsoft JhengHei"/>
            </a:endParaRPr>
          </a:p>
        </p:txBody>
      </p:sp>
      <p:sp>
        <p:nvSpPr>
          <p:cNvPr id="37" name="object 37"/>
          <p:cNvSpPr txBox="1"/>
          <p:nvPr/>
        </p:nvSpPr>
        <p:spPr>
          <a:xfrm>
            <a:off x="5684520" y="5032628"/>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843B0C"/>
                </a:solidFill>
                <a:latin typeface="Microsoft JhengHei"/>
                <a:cs typeface="Microsoft JhengHei"/>
              </a:rPr>
              <a:t>順序</a:t>
            </a:r>
            <a:r>
              <a:rPr sz="1800" b="1" spc="-50" dirty="0">
                <a:solidFill>
                  <a:srgbClr val="843B0C"/>
                </a:solidFill>
                <a:latin typeface="Microsoft JhengHei"/>
                <a:cs typeface="Microsoft JhengHei"/>
              </a:rPr>
              <a:t>1</a:t>
            </a:r>
            <a:endParaRPr sz="1800">
              <a:latin typeface="Microsoft JhengHei"/>
              <a:cs typeface="Microsoft JhengHei"/>
            </a:endParaRPr>
          </a:p>
        </p:txBody>
      </p:sp>
      <p:sp>
        <p:nvSpPr>
          <p:cNvPr id="38" name="object 38"/>
          <p:cNvSpPr txBox="1"/>
          <p:nvPr/>
        </p:nvSpPr>
        <p:spPr>
          <a:xfrm>
            <a:off x="5684520" y="5981496"/>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385622"/>
                </a:solidFill>
                <a:latin typeface="Microsoft JhengHei"/>
                <a:cs typeface="Microsoft JhengHei"/>
              </a:rPr>
              <a:t>順序</a:t>
            </a:r>
            <a:r>
              <a:rPr sz="1800" b="1" spc="-50" dirty="0">
                <a:solidFill>
                  <a:srgbClr val="385622"/>
                </a:solidFill>
                <a:latin typeface="Microsoft JhengHei"/>
                <a:cs typeface="Microsoft JhengHei"/>
              </a:rPr>
              <a:t>1</a:t>
            </a:r>
            <a:endParaRPr sz="1800">
              <a:latin typeface="Microsoft JhengHei"/>
              <a:cs typeface="Microsoft JhengHei"/>
            </a:endParaRPr>
          </a:p>
        </p:txBody>
      </p:sp>
      <p:sp>
        <p:nvSpPr>
          <p:cNvPr id="39" name="object 39"/>
          <p:cNvSpPr txBox="1"/>
          <p:nvPr/>
        </p:nvSpPr>
        <p:spPr>
          <a:xfrm>
            <a:off x="7252461" y="2011171"/>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001F5F"/>
                </a:solidFill>
                <a:latin typeface="Microsoft JhengHei"/>
                <a:cs typeface="Microsoft JhengHei"/>
              </a:rPr>
              <a:t>順序</a:t>
            </a:r>
            <a:r>
              <a:rPr sz="1800" b="1" spc="-50" dirty="0">
                <a:solidFill>
                  <a:srgbClr val="001F5F"/>
                </a:solidFill>
                <a:latin typeface="Microsoft JhengHei"/>
                <a:cs typeface="Microsoft JhengHei"/>
              </a:rPr>
              <a:t>6</a:t>
            </a:r>
            <a:endParaRPr sz="1800">
              <a:latin typeface="Microsoft JhengHei"/>
              <a:cs typeface="Microsoft JhengHei"/>
            </a:endParaRPr>
          </a:p>
        </p:txBody>
      </p:sp>
      <p:sp>
        <p:nvSpPr>
          <p:cNvPr id="40" name="object 40"/>
          <p:cNvSpPr txBox="1"/>
          <p:nvPr/>
        </p:nvSpPr>
        <p:spPr>
          <a:xfrm>
            <a:off x="7252461" y="2995421"/>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001F5F"/>
                </a:solidFill>
                <a:latin typeface="Microsoft JhengHei"/>
                <a:cs typeface="Microsoft JhengHei"/>
              </a:rPr>
              <a:t>順序</a:t>
            </a:r>
            <a:r>
              <a:rPr sz="1800" b="1" spc="-50" dirty="0">
                <a:solidFill>
                  <a:srgbClr val="001F5F"/>
                </a:solidFill>
                <a:latin typeface="Microsoft JhengHei"/>
                <a:cs typeface="Microsoft JhengHei"/>
              </a:rPr>
              <a:t>5</a:t>
            </a:r>
            <a:endParaRPr sz="1800">
              <a:latin typeface="Microsoft JhengHei"/>
              <a:cs typeface="Microsoft JhengHei"/>
            </a:endParaRPr>
          </a:p>
        </p:txBody>
      </p:sp>
      <p:sp>
        <p:nvSpPr>
          <p:cNvPr id="41" name="object 41"/>
          <p:cNvSpPr txBox="1"/>
          <p:nvPr/>
        </p:nvSpPr>
        <p:spPr>
          <a:xfrm>
            <a:off x="7252461" y="4031107"/>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001F5F"/>
                </a:solidFill>
                <a:latin typeface="Microsoft JhengHei"/>
                <a:cs typeface="Microsoft JhengHei"/>
              </a:rPr>
              <a:t>順序</a:t>
            </a:r>
            <a:r>
              <a:rPr sz="1800" b="1" spc="-50" dirty="0">
                <a:solidFill>
                  <a:srgbClr val="001F5F"/>
                </a:solidFill>
                <a:latin typeface="Microsoft JhengHei"/>
                <a:cs typeface="Microsoft JhengHei"/>
              </a:rPr>
              <a:t>4</a:t>
            </a:r>
            <a:endParaRPr sz="1800">
              <a:latin typeface="Microsoft JhengHei"/>
              <a:cs typeface="Microsoft JhengHei"/>
            </a:endParaRPr>
          </a:p>
        </p:txBody>
      </p:sp>
      <p:sp>
        <p:nvSpPr>
          <p:cNvPr id="42" name="object 42"/>
          <p:cNvSpPr txBox="1"/>
          <p:nvPr/>
        </p:nvSpPr>
        <p:spPr>
          <a:xfrm>
            <a:off x="7252461" y="5032628"/>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843B0C"/>
                </a:solidFill>
                <a:latin typeface="Microsoft JhengHei"/>
                <a:cs typeface="Microsoft JhengHei"/>
              </a:rPr>
              <a:t>順序</a:t>
            </a:r>
            <a:r>
              <a:rPr sz="1800" b="1" spc="-50" dirty="0">
                <a:solidFill>
                  <a:srgbClr val="843B0C"/>
                </a:solidFill>
                <a:latin typeface="Microsoft JhengHei"/>
                <a:cs typeface="Microsoft JhengHei"/>
              </a:rPr>
              <a:t>2</a:t>
            </a:r>
            <a:endParaRPr sz="1800">
              <a:latin typeface="Microsoft JhengHei"/>
              <a:cs typeface="Microsoft JhengHei"/>
            </a:endParaRPr>
          </a:p>
        </p:txBody>
      </p:sp>
      <p:sp>
        <p:nvSpPr>
          <p:cNvPr id="43" name="object 43"/>
          <p:cNvSpPr txBox="1"/>
          <p:nvPr/>
        </p:nvSpPr>
        <p:spPr>
          <a:xfrm>
            <a:off x="7252461" y="5981496"/>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385622"/>
                </a:solidFill>
                <a:latin typeface="Microsoft JhengHei"/>
                <a:cs typeface="Microsoft JhengHei"/>
              </a:rPr>
              <a:t>順序</a:t>
            </a:r>
            <a:r>
              <a:rPr sz="1800" b="1" spc="-50" dirty="0">
                <a:solidFill>
                  <a:srgbClr val="385622"/>
                </a:solidFill>
                <a:latin typeface="Microsoft JhengHei"/>
                <a:cs typeface="Microsoft JhengHei"/>
              </a:rPr>
              <a:t>2</a:t>
            </a:r>
            <a:endParaRPr sz="1800">
              <a:latin typeface="Microsoft JhengHei"/>
              <a:cs typeface="Microsoft JhengHei"/>
            </a:endParaRPr>
          </a:p>
        </p:txBody>
      </p:sp>
      <p:grpSp>
        <p:nvGrpSpPr>
          <p:cNvPr id="44" name="object 44"/>
          <p:cNvGrpSpPr/>
          <p:nvPr/>
        </p:nvGrpSpPr>
        <p:grpSpPr>
          <a:xfrm>
            <a:off x="8011668" y="1388363"/>
            <a:ext cx="3789045" cy="3096895"/>
            <a:chOff x="8011668" y="1388363"/>
            <a:chExt cx="3789045" cy="3096895"/>
          </a:xfrm>
        </p:grpSpPr>
        <p:sp>
          <p:nvSpPr>
            <p:cNvPr id="45" name="object 45"/>
            <p:cNvSpPr/>
            <p:nvPr/>
          </p:nvSpPr>
          <p:spPr>
            <a:xfrm>
              <a:off x="8011668" y="4116324"/>
              <a:ext cx="2700655" cy="368935"/>
            </a:xfrm>
            <a:custGeom>
              <a:avLst/>
              <a:gdLst/>
              <a:ahLst/>
              <a:cxnLst/>
              <a:rect l="l" t="t" r="r" b="b"/>
              <a:pathLst>
                <a:path w="2700654" h="368935">
                  <a:moveTo>
                    <a:pt x="2516124" y="0"/>
                  </a:moveTo>
                  <a:lnTo>
                    <a:pt x="0" y="0"/>
                  </a:lnTo>
                  <a:lnTo>
                    <a:pt x="0" y="368807"/>
                  </a:lnTo>
                  <a:lnTo>
                    <a:pt x="2516124" y="368807"/>
                  </a:lnTo>
                  <a:lnTo>
                    <a:pt x="2700528" y="184403"/>
                  </a:lnTo>
                  <a:lnTo>
                    <a:pt x="2516124" y="0"/>
                  </a:lnTo>
                  <a:close/>
                </a:path>
              </a:pathLst>
            </a:custGeom>
            <a:solidFill>
              <a:srgbClr val="FFCCCC"/>
            </a:solidFill>
          </p:spPr>
          <p:txBody>
            <a:bodyPr wrap="square" lIns="0" tIns="0" rIns="0" bIns="0" rtlCol="0"/>
            <a:lstStyle/>
            <a:p>
              <a:endParaRPr/>
            </a:p>
          </p:txBody>
        </p:sp>
        <p:pic>
          <p:nvPicPr>
            <p:cNvPr id="46" name="object 46"/>
            <p:cNvPicPr/>
            <p:nvPr/>
          </p:nvPicPr>
          <p:blipFill>
            <a:blip r:embed="rId12" cstate="print"/>
            <a:stretch>
              <a:fillRect/>
            </a:stretch>
          </p:blipFill>
          <p:spPr>
            <a:xfrm>
              <a:off x="8479536" y="1423415"/>
              <a:ext cx="3168396" cy="2225039"/>
            </a:xfrm>
            <a:prstGeom prst="rect">
              <a:avLst/>
            </a:prstGeom>
          </p:spPr>
        </p:pic>
        <p:pic>
          <p:nvPicPr>
            <p:cNvPr id="47" name="object 47"/>
            <p:cNvPicPr/>
            <p:nvPr/>
          </p:nvPicPr>
          <p:blipFill>
            <a:blip r:embed="rId13" cstate="print"/>
            <a:stretch>
              <a:fillRect/>
            </a:stretch>
          </p:blipFill>
          <p:spPr>
            <a:xfrm>
              <a:off x="8444484" y="1388363"/>
              <a:ext cx="3355848" cy="2377439"/>
            </a:xfrm>
            <a:prstGeom prst="rect">
              <a:avLst/>
            </a:prstGeom>
          </p:spPr>
        </p:pic>
        <p:sp>
          <p:nvSpPr>
            <p:cNvPr id="48" name="object 48"/>
            <p:cNvSpPr/>
            <p:nvPr/>
          </p:nvSpPr>
          <p:spPr>
            <a:xfrm>
              <a:off x="8479536" y="1423415"/>
              <a:ext cx="3066415" cy="2123440"/>
            </a:xfrm>
            <a:custGeom>
              <a:avLst/>
              <a:gdLst/>
              <a:ahLst/>
              <a:cxnLst/>
              <a:rect l="l" t="t" r="r" b="b"/>
              <a:pathLst>
                <a:path w="3066415" h="2123440">
                  <a:moveTo>
                    <a:pt x="3066287" y="0"/>
                  </a:moveTo>
                  <a:lnTo>
                    <a:pt x="0" y="0"/>
                  </a:lnTo>
                  <a:lnTo>
                    <a:pt x="0" y="2122931"/>
                  </a:lnTo>
                  <a:lnTo>
                    <a:pt x="3066287" y="2122931"/>
                  </a:lnTo>
                  <a:lnTo>
                    <a:pt x="3066287" y="0"/>
                  </a:lnTo>
                  <a:close/>
                </a:path>
              </a:pathLst>
            </a:custGeom>
            <a:solidFill>
              <a:srgbClr val="BCD6ED"/>
            </a:solidFill>
          </p:spPr>
          <p:txBody>
            <a:bodyPr wrap="square" lIns="0" tIns="0" rIns="0" bIns="0" rtlCol="0"/>
            <a:lstStyle/>
            <a:p>
              <a:endParaRPr/>
            </a:p>
          </p:txBody>
        </p:sp>
      </p:grpSp>
      <p:sp>
        <p:nvSpPr>
          <p:cNvPr id="49" name="object 49"/>
          <p:cNvSpPr txBox="1"/>
          <p:nvPr/>
        </p:nvSpPr>
        <p:spPr>
          <a:xfrm>
            <a:off x="727049" y="4722339"/>
            <a:ext cx="1419860" cy="1447800"/>
          </a:xfrm>
          <a:prstGeom prst="rect">
            <a:avLst/>
          </a:prstGeom>
        </p:spPr>
        <p:txBody>
          <a:bodyPr vert="horz" wrap="square" lIns="0" tIns="11430" rIns="0" bIns="0" rtlCol="0">
            <a:spAutoFit/>
          </a:bodyPr>
          <a:lstStyle/>
          <a:p>
            <a:pPr marL="12700" marR="5080" algn="just">
              <a:lnSpc>
                <a:spcPct val="106100"/>
              </a:lnSpc>
              <a:spcBef>
                <a:spcPts val="90"/>
              </a:spcBef>
            </a:pPr>
            <a:r>
              <a:rPr sz="2200" b="1" spc="-35" dirty="0">
                <a:latin typeface="Microsoft JhengHei"/>
                <a:cs typeface="Microsoft JhengHei"/>
              </a:rPr>
              <a:t>同一名學生</a:t>
            </a:r>
            <a:r>
              <a:rPr sz="2200" b="1" spc="-40" dirty="0">
                <a:latin typeface="Microsoft JhengHei"/>
                <a:cs typeface="Microsoft JhengHei"/>
              </a:rPr>
              <a:t>僅限推薦至</a:t>
            </a:r>
            <a:r>
              <a:rPr sz="2200" b="1" spc="-35" dirty="0">
                <a:solidFill>
                  <a:srgbClr val="C00000"/>
                </a:solidFill>
                <a:latin typeface="Microsoft JhengHei"/>
                <a:cs typeface="Microsoft JhengHei"/>
              </a:rPr>
              <a:t>一所大學之一個學群</a:t>
            </a:r>
            <a:endParaRPr sz="2200">
              <a:latin typeface="Microsoft JhengHei"/>
              <a:cs typeface="Microsoft JhengHei"/>
            </a:endParaRPr>
          </a:p>
        </p:txBody>
      </p:sp>
      <p:sp>
        <p:nvSpPr>
          <p:cNvPr id="50" name="object 50"/>
          <p:cNvSpPr txBox="1"/>
          <p:nvPr/>
        </p:nvSpPr>
        <p:spPr>
          <a:xfrm>
            <a:off x="8592057" y="1423653"/>
            <a:ext cx="2959100" cy="2084070"/>
          </a:xfrm>
          <a:prstGeom prst="rect">
            <a:avLst/>
          </a:prstGeom>
        </p:spPr>
        <p:txBody>
          <a:bodyPr vert="horz" wrap="square" lIns="0" tIns="12700" rIns="0" bIns="0" rtlCol="0">
            <a:spAutoFit/>
          </a:bodyPr>
          <a:lstStyle/>
          <a:p>
            <a:pPr marL="12700" marR="5080">
              <a:lnSpc>
                <a:spcPct val="107200"/>
              </a:lnSpc>
              <a:spcBef>
                <a:spcPts val="100"/>
              </a:spcBef>
            </a:pPr>
            <a:r>
              <a:rPr sz="2100" spc="-10" dirty="0">
                <a:solidFill>
                  <a:srgbClr val="FF0000"/>
                </a:solidFill>
                <a:latin typeface="Microsoft JhengHei"/>
                <a:cs typeface="Microsoft JhengHei"/>
              </a:rPr>
              <a:t>原住民學生</a:t>
            </a:r>
            <a:r>
              <a:rPr sz="2100" spc="-20" dirty="0">
                <a:latin typeface="Microsoft JhengHei"/>
                <a:cs typeface="Microsoft JhengHei"/>
              </a:rPr>
              <a:t>推薦至招收</a:t>
            </a:r>
            <a:r>
              <a:rPr sz="2100" spc="-50" dirty="0">
                <a:latin typeface="Microsoft JhengHei"/>
                <a:cs typeface="Microsoft JhengHei"/>
              </a:rPr>
              <a:t> </a:t>
            </a:r>
            <a:r>
              <a:rPr sz="2100" spc="-5" dirty="0">
                <a:latin typeface="Microsoft JhengHei"/>
                <a:cs typeface="Microsoft JhengHei"/>
              </a:rPr>
              <a:t>原住民外加名額之校系，與一般生推薦作業相同，</a:t>
            </a:r>
            <a:r>
              <a:rPr sz="2100" dirty="0">
                <a:latin typeface="Microsoft JhengHei"/>
                <a:cs typeface="Microsoft JhengHei"/>
              </a:rPr>
              <a:t>惟</a:t>
            </a:r>
            <a:r>
              <a:rPr sz="2100" spc="-5" dirty="0">
                <a:solidFill>
                  <a:srgbClr val="FF0000"/>
                </a:solidFill>
                <a:latin typeface="Microsoft JhengHei"/>
                <a:cs typeface="Microsoft JhengHei"/>
              </a:rPr>
              <a:t>僅限擇一身分</a:t>
            </a:r>
            <a:r>
              <a:rPr sz="2100" spc="-15" dirty="0">
                <a:latin typeface="Microsoft JhengHei"/>
                <a:cs typeface="Microsoft JhengHei"/>
              </a:rPr>
              <a:t>以「一般</a:t>
            </a:r>
            <a:r>
              <a:rPr sz="2100" spc="-5" dirty="0">
                <a:latin typeface="Microsoft JhengHei"/>
                <a:cs typeface="Microsoft JhengHei"/>
              </a:rPr>
              <a:t>生」或「原住民生」報名</a:t>
            </a:r>
            <a:r>
              <a:rPr sz="2100" spc="-50" dirty="0">
                <a:latin typeface="Microsoft JhengHei"/>
                <a:cs typeface="Microsoft JhengHei"/>
              </a:rPr>
              <a:t>。</a:t>
            </a:r>
            <a:endParaRPr sz="2100">
              <a:latin typeface="Microsoft JhengHei"/>
              <a:cs typeface="Microsoft JhengHei"/>
            </a:endParaRPr>
          </a:p>
        </p:txBody>
      </p:sp>
      <p:grpSp>
        <p:nvGrpSpPr>
          <p:cNvPr id="51" name="object 51"/>
          <p:cNvGrpSpPr/>
          <p:nvPr/>
        </p:nvGrpSpPr>
        <p:grpSpPr>
          <a:xfrm>
            <a:off x="7997952" y="5070347"/>
            <a:ext cx="2714625" cy="1327785"/>
            <a:chOff x="7997952" y="5070347"/>
            <a:chExt cx="2714625" cy="1327785"/>
          </a:xfrm>
        </p:grpSpPr>
        <p:sp>
          <p:nvSpPr>
            <p:cNvPr id="52" name="object 52"/>
            <p:cNvSpPr/>
            <p:nvPr/>
          </p:nvSpPr>
          <p:spPr>
            <a:xfrm>
              <a:off x="8011668" y="5070347"/>
              <a:ext cx="2700655" cy="370840"/>
            </a:xfrm>
            <a:custGeom>
              <a:avLst/>
              <a:gdLst/>
              <a:ahLst/>
              <a:cxnLst/>
              <a:rect l="l" t="t" r="r" b="b"/>
              <a:pathLst>
                <a:path w="2700654" h="370839">
                  <a:moveTo>
                    <a:pt x="2515361" y="0"/>
                  </a:moveTo>
                  <a:lnTo>
                    <a:pt x="0" y="0"/>
                  </a:lnTo>
                  <a:lnTo>
                    <a:pt x="0" y="370331"/>
                  </a:lnTo>
                  <a:lnTo>
                    <a:pt x="2515361" y="370331"/>
                  </a:lnTo>
                  <a:lnTo>
                    <a:pt x="2700528" y="185165"/>
                  </a:lnTo>
                  <a:lnTo>
                    <a:pt x="2515361" y="0"/>
                  </a:lnTo>
                  <a:close/>
                </a:path>
              </a:pathLst>
            </a:custGeom>
            <a:solidFill>
              <a:srgbClr val="F6B16B"/>
            </a:solidFill>
          </p:spPr>
          <p:txBody>
            <a:bodyPr wrap="square" lIns="0" tIns="0" rIns="0" bIns="0" rtlCol="0"/>
            <a:lstStyle/>
            <a:p>
              <a:endParaRPr/>
            </a:p>
          </p:txBody>
        </p:sp>
        <p:sp>
          <p:nvSpPr>
            <p:cNvPr id="53" name="object 53"/>
            <p:cNvSpPr/>
            <p:nvPr/>
          </p:nvSpPr>
          <p:spPr>
            <a:xfrm>
              <a:off x="7997952" y="6028943"/>
              <a:ext cx="2700655" cy="368935"/>
            </a:xfrm>
            <a:custGeom>
              <a:avLst/>
              <a:gdLst/>
              <a:ahLst/>
              <a:cxnLst/>
              <a:rect l="l" t="t" r="r" b="b"/>
              <a:pathLst>
                <a:path w="2700654" h="368935">
                  <a:moveTo>
                    <a:pt x="2516124" y="0"/>
                  </a:moveTo>
                  <a:lnTo>
                    <a:pt x="0" y="0"/>
                  </a:lnTo>
                  <a:lnTo>
                    <a:pt x="0" y="368807"/>
                  </a:lnTo>
                  <a:lnTo>
                    <a:pt x="2516124" y="368807"/>
                  </a:lnTo>
                  <a:lnTo>
                    <a:pt x="2700528" y="184403"/>
                  </a:lnTo>
                  <a:lnTo>
                    <a:pt x="2516124" y="0"/>
                  </a:lnTo>
                  <a:close/>
                </a:path>
              </a:pathLst>
            </a:custGeom>
            <a:solidFill>
              <a:srgbClr val="C5DFB4"/>
            </a:solidFill>
          </p:spPr>
          <p:txBody>
            <a:bodyPr wrap="square" lIns="0" tIns="0" rIns="0" bIns="0" rtlCol="0"/>
            <a:lstStyle/>
            <a:p>
              <a:endParaRPr/>
            </a:p>
          </p:txBody>
        </p:sp>
      </p:grpSp>
      <p:sp>
        <p:nvSpPr>
          <p:cNvPr id="54" name="object 54"/>
          <p:cNvSpPr txBox="1"/>
          <p:nvPr/>
        </p:nvSpPr>
        <p:spPr>
          <a:xfrm>
            <a:off x="8077961" y="6058611"/>
            <a:ext cx="2068195"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385622"/>
                </a:solidFill>
                <a:latin typeface="Microsoft JhengHei"/>
                <a:cs typeface="Microsoft JhengHei"/>
              </a:rPr>
              <a:t>排定</a:t>
            </a:r>
            <a:r>
              <a:rPr sz="1800" b="1" spc="-15" dirty="0">
                <a:solidFill>
                  <a:srgbClr val="385622"/>
                </a:solidFill>
                <a:latin typeface="Microsoft JhengHei"/>
                <a:cs typeface="Microsoft JhengHei"/>
              </a:rPr>
              <a:t>1~2</a:t>
            </a:r>
            <a:r>
              <a:rPr sz="1800" b="1" spc="-10" dirty="0">
                <a:solidFill>
                  <a:srgbClr val="385622"/>
                </a:solidFill>
                <a:latin typeface="Microsoft JhengHei"/>
                <a:cs typeface="Microsoft JhengHei"/>
              </a:rPr>
              <a:t>的推薦順序</a:t>
            </a:r>
            <a:endParaRPr sz="1800">
              <a:latin typeface="Microsoft JhengHei"/>
              <a:cs typeface="Microsoft JhengHei"/>
            </a:endParaRPr>
          </a:p>
        </p:txBody>
      </p:sp>
      <p:sp>
        <p:nvSpPr>
          <p:cNvPr id="55" name="object 55"/>
          <p:cNvSpPr txBox="1"/>
          <p:nvPr/>
        </p:nvSpPr>
        <p:spPr>
          <a:xfrm>
            <a:off x="2784475" y="1151381"/>
            <a:ext cx="1530985" cy="977900"/>
          </a:xfrm>
          <a:prstGeom prst="rect">
            <a:avLst/>
          </a:prstGeom>
        </p:spPr>
        <p:txBody>
          <a:bodyPr vert="horz" wrap="square" lIns="0" tIns="12065" rIns="0" bIns="0" rtlCol="0">
            <a:spAutoFit/>
          </a:bodyPr>
          <a:lstStyle/>
          <a:p>
            <a:pPr marR="57785" algn="ctr">
              <a:lnSpc>
                <a:spcPct val="100000"/>
              </a:lnSpc>
              <a:spcBef>
                <a:spcPts val="95"/>
              </a:spcBef>
            </a:pPr>
            <a:r>
              <a:rPr sz="2200" b="1" dirty="0">
                <a:latin typeface="Microsoft JhengHei"/>
                <a:cs typeface="Microsoft JhengHei"/>
              </a:rPr>
              <a:t>F</a:t>
            </a:r>
            <a:r>
              <a:rPr sz="2200" b="1" spc="-30" dirty="0">
                <a:latin typeface="Microsoft JhengHei"/>
                <a:cs typeface="Microsoft JhengHei"/>
              </a:rPr>
              <a:t> 大學</a:t>
            </a:r>
            <a:endParaRPr sz="2200">
              <a:latin typeface="Microsoft JhengHei"/>
              <a:cs typeface="Microsoft JhengHei"/>
            </a:endParaRPr>
          </a:p>
          <a:p>
            <a:pPr algn="ctr">
              <a:lnSpc>
                <a:spcPct val="100000"/>
              </a:lnSpc>
              <a:spcBef>
                <a:spcPts val="1985"/>
              </a:spcBef>
            </a:pPr>
            <a:r>
              <a:rPr sz="2400" b="1" spc="190" dirty="0">
                <a:solidFill>
                  <a:srgbClr val="FFFFFF"/>
                </a:solidFill>
                <a:latin typeface="Microsoft YaHei"/>
                <a:cs typeface="Microsoft YaHei"/>
              </a:rPr>
              <a:t>第</a:t>
            </a:r>
            <a:r>
              <a:rPr sz="2400" b="1" spc="185" dirty="0">
                <a:solidFill>
                  <a:srgbClr val="FFFFFF"/>
                </a:solidFill>
                <a:latin typeface="Microsoft YaHei"/>
                <a:cs typeface="Microsoft YaHei"/>
              </a:rPr>
              <a:t>1</a:t>
            </a:r>
            <a:r>
              <a:rPr sz="2400" b="1" spc="110" dirty="0">
                <a:solidFill>
                  <a:srgbClr val="FFFFFF"/>
                </a:solidFill>
                <a:latin typeface="Microsoft YaHei"/>
                <a:cs typeface="Microsoft YaHei"/>
              </a:rPr>
              <a:t>類學群</a:t>
            </a:r>
            <a:endParaRPr sz="2400">
              <a:latin typeface="Microsoft YaHei"/>
              <a:cs typeface="Microsoft YaHei"/>
            </a:endParaRPr>
          </a:p>
        </p:txBody>
      </p:sp>
      <p:sp>
        <p:nvSpPr>
          <p:cNvPr id="56" name="object 56"/>
          <p:cNvSpPr txBox="1"/>
          <p:nvPr/>
        </p:nvSpPr>
        <p:spPr>
          <a:xfrm>
            <a:off x="8091296" y="3999194"/>
            <a:ext cx="3353435" cy="1401445"/>
          </a:xfrm>
          <a:prstGeom prst="rect">
            <a:avLst/>
          </a:prstGeom>
        </p:spPr>
        <p:txBody>
          <a:bodyPr vert="horz" wrap="square" lIns="0" tIns="158750" rIns="0" bIns="0" rtlCol="0">
            <a:spAutoFit/>
          </a:bodyPr>
          <a:lstStyle/>
          <a:p>
            <a:pPr marL="12700">
              <a:lnSpc>
                <a:spcPct val="100000"/>
              </a:lnSpc>
              <a:spcBef>
                <a:spcPts val="1250"/>
              </a:spcBef>
            </a:pPr>
            <a:r>
              <a:rPr sz="1800" b="1" dirty="0">
                <a:solidFill>
                  <a:srgbClr val="001F5F"/>
                </a:solidFill>
                <a:latin typeface="Microsoft JhengHei"/>
                <a:cs typeface="Microsoft JhengHei"/>
              </a:rPr>
              <a:t>排定</a:t>
            </a:r>
            <a:r>
              <a:rPr sz="1800" b="1" spc="-25" dirty="0">
                <a:solidFill>
                  <a:srgbClr val="001F5F"/>
                </a:solidFill>
                <a:latin typeface="Microsoft JhengHei"/>
                <a:cs typeface="Microsoft JhengHei"/>
              </a:rPr>
              <a:t>1~6</a:t>
            </a:r>
            <a:r>
              <a:rPr sz="1800" b="1" spc="-10" dirty="0">
                <a:solidFill>
                  <a:srgbClr val="001F5F"/>
                </a:solidFill>
                <a:latin typeface="Microsoft JhengHei"/>
                <a:cs typeface="Microsoft JhengHei"/>
              </a:rPr>
              <a:t>的推薦順序</a:t>
            </a:r>
            <a:endParaRPr sz="1800">
              <a:latin typeface="Microsoft JhengHei"/>
              <a:cs typeface="Microsoft JhengHei"/>
            </a:endParaRPr>
          </a:p>
          <a:p>
            <a:pPr marL="1108710">
              <a:lnSpc>
                <a:spcPct val="100000"/>
              </a:lnSpc>
              <a:spcBef>
                <a:spcPts val="1405"/>
              </a:spcBef>
            </a:pPr>
            <a:r>
              <a:rPr sz="2200" b="1" spc="-35" dirty="0">
                <a:latin typeface="Microsoft JhengHei"/>
                <a:cs typeface="Microsoft JhengHei"/>
              </a:rPr>
              <a:t>高中排定推薦順序</a:t>
            </a:r>
            <a:endParaRPr sz="2200">
              <a:latin typeface="Microsoft JhengHei"/>
              <a:cs typeface="Microsoft JhengHei"/>
            </a:endParaRPr>
          </a:p>
          <a:p>
            <a:pPr marL="12700">
              <a:lnSpc>
                <a:spcPct val="100000"/>
              </a:lnSpc>
              <a:spcBef>
                <a:spcPts val="1315"/>
              </a:spcBef>
            </a:pPr>
            <a:r>
              <a:rPr sz="1800" b="1" dirty="0">
                <a:solidFill>
                  <a:srgbClr val="843B0C"/>
                </a:solidFill>
                <a:latin typeface="Microsoft JhengHei"/>
                <a:cs typeface="Microsoft JhengHei"/>
              </a:rPr>
              <a:t>排定</a:t>
            </a:r>
            <a:r>
              <a:rPr sz="1800" b="1" spc="-25" dirty="0">
                <a:solidFill>
                  <a:srgbClr val="843B0C"/>
                </a:solidFill>
                <a:latin typeface="Microsoft JhengHei"/>
                <a:cs typeface="Microsoft JhengHei"/>
              </a:rPr>
              <a:t>1~2</a:t>
            </a:r>
            <a:r>
              <a:rPr sz="1800" b="1" spc="-10" dirty="0">
                <a:solidFill>
                  <a:srgbClr val="843B0C"/>
                </a:solidFill>
                <a:latin typeface="Microsoft JhengHei"/>
                <a:cs typeface="Microsoft JhengHei"/>
              </a:rPr>
              <a:t>的推薦順序</a:t>
            </a:r>
            <a:endParaRPr sz="1800">
              <a:latin typeface="Microsoft JhengHei"/>
              <a:cs typeface="Microsoft JhengHei"/>
            </a:endParaRPr>
          </a:p>
        </p:txBody>
      </p:sp>
      <p:sp>
        <p:nvSpPr>
          <p:cNvPr id="57" name="object 57"/>
          <p:cNvSpPr/>
          <p:nvPr/>
        </p:nvSpPr>
        <p:spPr>
          <a:xfrm>
            <a:off x="370331" y="4383023"/>
            <a:ext cx="350520" cy="352425"/>
          </a:xfrm>
          <a:custGeom>
            <a:avLst/>
            <a:gdLst/>
            <a:ahLst/>
            <a:cxnLst/>
            <a:rect l="l" t="t" r="r" b="b"/>
            <a:pathLst>
              <a:path w="350520" h="352425">
                <a:moveTo>
                  <a:pt x="175260" y="0"/>
                </a:moveTo>
                <a:lnTo>
                  <a:pt x="128666" y="6291"/>
                </a:lnTo>
                <a:lnTo>
                  <a:pt x="86800" y="24045"/>
                </a:lnTo>
                <a:lnTo>
                  <a:pt x="51330" y="51577"/>
                </a:lnTo>
                <a:lnTo>
                  <a:pt x="23926" y="87206"/>
                </a:lnTo>
                <a:lnTo>
                  <a:pt x="6260" y="129248"/>
                </a:lnTo>
                <a:lnTo>
                  <a:pt x="0" y="176021"/>
                </a:lnTo>
                <a:lnTo>
                  <a:pt x="6260" y="222795"/>
                </a:lnTo>
                <a:lnTo>
                  <a:pt x="23926" y="264837"/>
                </a:lnTo>
                <a:lnTo>
                  <a:pt x="51330" y="300466"/>
                </a:lnTo>
                <a:lnTo>
                  <a:pt x="86800" y="327998"/>
                </a:lnTo>
                <a:lnTo>
                  <a:pt x="128666" y="345752"/>
                </a:lnTo>
                <a:lnTo>
                  <a:pt x="175260" y="352044"/>
                </a:lnTo>
                <a:lnTo>
                  <a:pt x="221853" y="345752"/>
                </a:lnTo>
                <a:lnTo>
                  <a:pt x="246848" y="335152"/>
                </a:lnTo>
                <a:lnTo>
                  <a:pt x="175260" y="335152"/>
                </a:lnTo>
                <a:lnTo>
                  <a:pt x="125160" y="327040"/>
                </a:lnTo>
                <a:lnTo>
                  <a:pt x="81651" y="304449"/>
                </a:lnTo>
                <a:lnTo>
                  <a:pt x="47342" y="270001"/>
                </a:lnTo>
                <a:lnTo>
                  <a:pt x="24843" y="226319"/>
                </a:lnTo>
                <a:lnTo>
                  <a:pt x="16764" y="176021"/>
                </a:lnTo>
                <a:lnTo>
                  <a:pt x="24843" y="125724"/>
                </a:lnTo>
                <a:lnTo>
                  <a:pt x="47342" y="82041"/>
                </a:lnTo>
                <a:lnTo>
                  <a:pt x="81651" y="47594"/>
                </a:lnTo>
                <a:lnTo>
                  <a:pt x="125160" y="25003"/>
                </a:lnTo>
                <a:lnTo>
                  <a:pt x="175260" y="16890"/>
                </a:lnTo>
                <a:lnTo>
                  <a:pt x="246848" y="16890"/>
                </a:lnTo>
                <a:lnTo>
                  <a:pt x="221853" y="6291"/>
                </a:lnTo>
                <a:lnTo>
                  <a:pt x="175260" y="0"/>
                </a:lnTo>
                <a:close/>
              </a:path>
              <a:path w="350520" h="352425">
                <a:moveTo>
                  <a:pt x="246848" y="16890"/>
                </a:moveTo>
                <a:lnTo>
                  <a:pt x="175260" y="16890"/>
                </a:lnTo>
                <a:lnTo>
                  <a:pt x="225359" y="25003"/>
                </a:lnTo>
                <a:lnTo>
                  <a:pt x="268868" y="47594"/>
                </a:lnTo>
                <a:lnTo>
                  <a:pt x="303177" y="82041"/>
                </a:lnTo>
                <a:lnTo>
                  <a:pt x="325676" y="125724"/>
                </a:lnTo>
                <a:lnTo>
                  <a:pt x="333755" y="176021"/>
                </a:lnTo>
                <a:lnTo>
                  <a:pt x="325676" y="226319"/>
                </a:lnTo>
                <a:lnTo>
                  <a:pt x="303177" y="270001"/>
                </a:lnTo>
                <a:lnTo>
                  <a:pt x="268868" y="304449"/>
                </a:lnTo>
                <a:lnTo>
                  <a:pt x="225359" y="327040"/>
                </a:lnTo>
                <a:lnTo>
                  <a:pt x="175260" y="335152"/>
                </a:lnTo>
                <a:lnTo>
                  <a:pt x="246848" y="335152"/>
                </a:lnTo>
                <a:lnTo>
                  <a:pt x="299189" y="300466"/>
                </a:lnTo>
                <a:lnTo>
                  <a:pt x="326593" y="264837"/>
                </a:lnTo>
                <a:lnTo>
                  <a:pt x="344259" y="222795"/>
                </a:lnTo>
                <a:lnTo>
                  <a:pt x="350520" y="176021"/>
                </a:lnTo>
                <a:lnTo>
                  <a:pt x="344259" y="129248"/>
                </a:lnTo>
                <a:lnTo>
                  <a:pt x="326593" y="87206"/>
                </a:lnTo>
                <a:lnTo>
                  <a:pt x="299189" y="51577"/>
                </a:lnTo>
                <a:lnTo>
                  <a:pt x="263719" y="24045"/>
                </a:lnTo>
                <a:lnTo>
                  <a:pt x="246848" y="16890"/>
                </a:lnTo>
                <a:close/>
              </a:path>
              <a:path w="350520" h="352425">
                <a:moveTo>
                  <a:pt x="175260" y="21717"/>
                </a:moveTo>
                <a:lnTo>
                  <a:pt x="126679" y="29583"/>
                </a:lnTo>
                <a:lnTo>
                  <a:pt x="84488" y="51489"/>
                </a:lnTo>
                <a:lnTo>
                  <a:pt x="51217" y="84892"/>
                </a:lnTo>
                <a:lnTo>
                  <a:pt x="29399" y="127250"/>
                </a:lnTo>
                <a:lnTo>
                  <a:pt x="21564" y="176021"/>
                </a:lnTo>
                <a:lnTo>
                  <a:pt x="29399" y="224793"/>
                </a:lnTo>
                <a:lnTo>
                  <a:pt x="51217" y="267151"/>
                </a:lnTo>
                <a:lnTo>
                  <a:pt x="84488" y="300554"/>
                </a:lnTo>
                <a:lnTo>
                  <a:pt x="126679" y="322460"/>
                </a:lnTo>
                <a:lnTo>
                  <a:pt x="175260" y="330326"/>
                </a:lnTo>
                <a:lnTo>
                  <a:pt x="223840" y="322460"/>
                </a:lnTo>
                <a:lnTo>
                  <a:pt x="247825" y="310006"/>
                </a:lnTo>
                <a:lnTo>
                  <a:pt x="155384" y="310006"/>
                </a:lnTo>
                <a:lnTo>
                  <a:pt x="155384" y="165100"/>
                </a:lnTo>
                <a:lnTo>
                  <a:pt x="76403" y="165100"/>
                </a:lnTo>
                <a:lnTo>
                  <a:pt x="76403" y="134112"/>
                </a:lnTo>
                <a:lnTo>
                  <a:pt x="102799" y="120513"/>
                </a:lnTo>
                <a:lnTo>
                  <a:pt x="124761" y="103901"/>
                </a:lnTo>
                <a:lnTo>
                  <a:pt x="142290" y="84266"/>
                </a:lnTo>
                <a:lnTo>
                  <a:pt x="155384" y="61594"/>
                </a:lnTo>
                <a:lnTo>
                  <a:pt x="276096" y="61594"/>
                </a:lnTo>
                <a:lnTo>
                  <a:pt x="266031" y="51489"/>
                </a:lnTo>
                <a:lnTo>
                  <a:pt x="223840" y="29583"/>
                </a:lnTo>
                <a:lnTo>
                  <a:pt x="175260" y="21717"/>
                </a:lnTo>
                <a:close/>
              </a:path>
              <a:path w="350520" h="352425">
                <a:moveTo>
                  <a:pt x="276096" y="61594"/>
                </a:moveTo>
                <a:lnTo>
                  <a:pt x="210324" y="61594"/>
                </a:lnTo>
                <a:lnTo>
                  <a:pt x="210324" y="310006"/>
                </a:lnTo>
                <a:lnTo>
                  <a:pt x="247825" y="310006"/>
                </a:lnTo>
                <a:lnTo>
                  <a:pt x="266031" y="300554"/>
                </a:lnTo>
                <a:lnTo>
                  <a:pt x="299302" y="267151"/>
                </a:lnTo>
                <a:lnTo>
                  <a:pt x="321120" y="224793"/>
                </a:lnTo>
                <a:lnTo>
                  <a:pt x="328955" y="176021"/>
                </a:lnTo>
                <a:lnTo>
                  <a:pt x="321120" y="127250"/>
                </a:lnTo>
                <a:lnTo>
                  <a:pt x="299302" y="84892"/>
                </a:lnTo>
                <a:lnTo>
                  <a:pt x="276096" y="61594"/>
                </a:lnTo>
                <a:close/>
              </a:path>
              <a:path w="350520" h="352425">
                <a:moveTo>
                  <a:pt x="155384" y="135255"/>
                </a:moveTo>
                <a:lnTo>
                  <a:pt x="138425" y="145704"/>
                </a:lnTo>
                <a:lnTo>
                  <a:pt x="119608" y="154177"/>
                </a:lnTo>
                <a:lnTo>
                  <a:pt x="98934" y="160651"/>
                </a:lnTo>
                <a:lnTo>
                  <a:pt x="76403" y="165100"/>
                </a:lnTo>
                <a:lnTo>
                  <a:pt x="155384" y="165100"/>
                </a:lnTo>
                <a:lnTo>
                  <a:pt x="155384" y="135255"/>
                </a:lnTo>
                <a:close/>
              </a:path>
            </a:pathLst>
          </a:custGeom>
          <a:solidFill>
            <a:srgbClr val="41956E"/>
          </a:solidFill>
        </p:spPr>
        <p:txBody>
          <a:bodyPr wrap="square" lIns="0" tIns="0" rIns="0" bIns="0" rtlCol="0"/>
          <a:lstStyle/>
          <a:p>
            <a:endParaRPr/>
          </a:p>
        </p:txBody>
      </p:sp>
      <p:sp>
        <p:nvSpPr>
          <p:cNvPr id="58" name="object 58"/>
          <p:cNvSpPr/>
          <p:nvPr/>
        </p:nvSpPr>
        <p:spPr>
          <a:xfrm>
            <a:off x="5797296" y="922019"/>
            <a:ext cx="352425" cy="352425"/>
          </a:xfrm>
          <a:custGeom>
            <a:avLst/>
            <a:gdLst/>
            <a:ahLst/>
            <a:cxnLst/>
            <a:rect l="l" t="t" r="r" b="b"/>
            <a:pathLst>
              <a:path w="352425" h="352425">
                <a:moveTo>
                  <a:pt x="176021" y="0"/>
                </a:moveTo>
                <a:lnTo>
                  <a:pt x="129248" y="6291"/>
                </a:lnTo>
                <a:lnTo>
                  <a:pt x="87206" y="24045"/>
                </a:lnTo>
                <a:lnTo>
                  <a:pt x="51577" y="51577"/>
                </a:lnTo>
                <a:lnTo>
                  <a:pt x="24045" y="87206"/>
                </a:lnTo>
                <a:lnTo>
                  <a:pt x="6291" y="129248"/>
                </a:lnTo>
                <a:lnTo>
                  <a:pt x="0" y="176021"/>
                </a:lnTo>
                <a:lnTo>
                  <a:pt x="6291" y="222795"/>
                </a:lnTo>
                <a:lnTo>
                  <a:pt x="24045" y="264837"/>
                </a:lnTo>
                <a:lnTo>
                  <a:pt x="51577" y="300466"/>
                </a:lnTo>
                <a:lnTo>
                  <a:pt x="87206" y="327998"/>
                </a:lnTo>
                <a:lnTo>
                  <a:pt x="129248" y="345752"/>
                </a:lnTo>
                <a:lnTo>
                  <a:pt x="176021" y="352043"/>
                </a:lnTo>
                <a:lnTo>
                  <a:pt x="222795" y="345752"/>
                </a:lnTo>
                <a:lnTo>
                  <a:pt x="247895" y="335152"/>
                </a:lnTo>
                <a:lnTo>
                  <a:pt x="176021" y="335152"/>
                </a:lnTo>
                <a:lnTo>
                  <a:pt x="125724" y="327040"/>
                </a:lnTo>
                <a:lnTo>
                  <a:pt x="82042" y="304449"/>
                </a:lnTo>
                <a:lnTo>
                  <a:pt x="47594" y="270001"/>
                </a:lnTo>
                <a:lnTo>
                  <a:pt x="25003" y="226319"/>
                </a:lnTo>
                <a:lnTo>
                  <a:pt x="16890" y="176021"/>
                </a:lnTo>
                <a:lnTo>
                  <a:pt x="25003" y="125724"/>
                </a:lnTo>
                <a:lnTo>
                  <a:pt x="47594" y="82041"/>
                </a:lnTo>
                <a:lnTo>
                  <a:pt x="82041" y="47594"/>
                </a:lnTo>
                <a:lnTo>
                  <a:pt x="125724" y="25003"/>
                </a:lnTo>
                <a:lnTo>
                  <a:pt x="176021" y="16890"/>
                </a:lnTo>
                <a:lnTo>
                  <a:pt x="247895" y="16890"/>
                </a:lnTo>
                <a:lnTo>
                  <a:pt x="222795" y="6291"/>
                </a:lnTo>
                <a:lnTo>
                  <a:pt x="176021" y="0"/>
                </a:lnTo>
                <a:close/>
              </a:path>
              <a:path w="352425" h="352425">
                <a:moveTo>
                  <a:pt x="247895" y="16890"/>
                </a:moveTo>
                <a:lnTo>
                  <a:pt x="176021" y="16890"/>
                </a:lnTo>
                <a:lnTo>
                  <a:pt x="226319" y="25003"/>
                </a:lnTo>
                <a:lnTo>
                  <a:pt x="270001" y="47594"/>
                </a:lnTo>
                <a:lnTo>
                  <a:pt x="304460" y="82063"/>
                </a:lnTo>
                <a:lnTo>
                  <a:pt x="327040" y="125724"/>
                </a:lnTo>
                <a:lnTo>
                  <a:pt x="335152" y="176021"/>
                </a:lnTo>
                <a:lnTo>
                  <a:pt x="327040" y="226319"/>
                </a:lnTo>
                <a:lnTo>
                  <a:pt x="304449" y="270001"/>
                </a:lnTo>
                <a:lnTo>
                  <a:pt x="270001" y="304449"/>
                </a:lnTo>
                <a:lnTo>
                  <a:pt x="226319" y="327040"/>
                </a:lnTo>
                <a:lnTo>
                  <a:pt x="176021" y="335152"/>
                </a:lnTo>
                <a:lnTo>
                  <a:pt x="247895" y="335152"/>
                </a:lnTo>
                <a:lnTo>
                  <a:pt x="300466" y="300466"/>
                </a:lnTo>
                <a:lnTo>
                  <a:pt x="327998" y="264837"/>
                </a:lnTo>
                <a:lnTo>
                  <a:pt x="345752" y="222795"/>
                </a:lnTo>
                <a:lnTo>
                  <a:pt x="352043" y="176021"/>
                </a:lnTo>
                <a:lnTo>
                  <a:pt x="345752" y="129248"/>
                </a:lnTo>
                <a:lnTo>
                  <a:pt x="327998" y="87206"/>
                </a:lnTo>
                <a:lnTo>
                  <a:pt x="300466" y="51577"/>
                </a:lnTo>
                <a:lnTo>
                  <a:pt x="264837" y="24045"/>
                </a:lnTo>
                <a:lnTo>
                  <a:pt x="247895" y="16890"/>
                </a:lnTo>
                <a:close/>
              </a:path>
              <a:path w="352425" h="352425">
                <a:moveTo>
                  <a:pt x="176021" y="21716"/>
                </a:moveTo>
                <a:lnTo>
                  <a:pt x="127250" y="29583"/>
                </a:lnTo>
                <a:lnTo>
                  <a:pt x="84892" y="51489"/>
                </a:lnTo>
                <a:lnTo>
                  <a:pt x="51489" y="84892"/>
                </a:lnTo>
                <a:lnTo>
                  <a:pt x="29583" y="127250"/>
                </a:lnTo>
                <a:lnTo>
                  <a:pt x="21716" y="176021"/>
                </a:lnTo>
                <a:lnTo>
                  <a:pt x="29583" y="224793"/>
                </a:lnTo>
                <a:lnTo>
                  <a:pt x="51489" y="267151"/>
                </a:lnTo>
                <a:lnTo>
                  <a:pt x="84892" y="300554"/>
                </a:lnTo>
                <a:lnTo>
                  <a:pt x="127250" y="322460"/>
                </a:lnTo>
                <a:lnTo>
                  <a:pt x="176021" y="330326"/>
                </a:lnTo>
                <a:lnTo>
                  <a:pt x="224793" y="322460"/>
                </a:lnTo>
                <a:lnTo>
                  <a:pt x="267151" y="300554"/>
                </a:lnTo>
                <a:lnTo>
                  <a:pt x="272938" y="294766"/>
                </a:lnTo>
                <a:lnTo>
                  <a:pt x="84581" y="294766"/>
                </a:lnTo>
                <a:lnTo>
                  <a:pt x="84581" y="261365"/>
                </a:lnTo>
                <a:lnTo>
                  <a:pt x="114792" y="221456"/>
                </a:lnTo>
                <a:lnTo>
                  <a:pt x="157099" y="184403"/>
                </a:lnTo>
                <a:lnTo>
                  <a:pt x="182981" y="164163"/>
                </a:lnTo>
                <a:lnTo>
                  <a:pt x="200993" y="146113"/>
                </a:lnTo>
                <a:lnTo>
                  <a:pt x="211123" y="130254"/>
                </a:lnTo>
                <a:lnTo>
                  <a:pt x="211676" y="126872"/>
                </a:lnTo>
                <a:lnTo>
                  <a:pt x="83438" y="126872"/>
                </a:lnTo>
                <a:lnTo>
                  <a:pt x="95182" y="90556"/>
                </a:lnTo>
                <a:lnTo>
                  <a:pt x="115379" y="64468"/>
                </a:lnTo>
                <a:lnTo>
                  <a:pt x="144053" y="48595"/>
                </a:lnTo>
                <a:lnTo>
                  <a:pt x="181228" y="42925"/>
                </a:lnTo>
                <a:lnTo>
                  <a:pt x="250591" y="42925"/>
                </a:lnTo>
                <a:lnTo>
                  <a:pt x="224793" y="29583"/>
                </a:lnTo>
                <a:lnTo>
                  <a:pt x="176021" y="21716"/>
                </a:lnTo>
                <a:close/>
              </a:path>
              <a:path w="352425" h="352425">
                <a:moveTo>
                  <a:pt x="250591" y="42925"/>
                </a:moveTo>
                <a:lnTo>
                  <a:pt x="181228" y="42925"/>
                </a:lnTo>
                <a:lnTo>
                  <a:pt x="218134" y="48236"/>
                </a:lnTo>
                <a:lnTo>
                  <a:pt x="245014" y="61880"/>
                </a:lnTo>
                <a:lnTo>
                  <a:pt x="261846" y="83859"/>
                </a:lnTo>
                <a:lnTo>
                  <a:pt x="268604" y="114172"/>
                </a:lnTo>
                <a:lnTo>
                  <a:pt x="266366" y="138058"/>
                </a:lnTo>
                <a:lnTo>
                  <a:pt x="256222" y="160194"/>
                </a:lnTo>
                <a:lnTo>
                  <a:pt x="238172" y="180592"/>
                </a:lnTo>
                <a:lnTo>
                  <a:pt x="212216" y="199262"/>
                </a:lnTo>
                <a:lnTo>
                  <a:pt x="187886" y="214860"/>
                </a:lnTo>
                <a:lnTo>
                  <a:pt x="167687" y="230600"/>
                </a:lnTo>
                <a:lnTo>
                  <a:pt x="151655" y="246483"/>
                </a:lnTo>
                <a:lnTo>
                  <a:pt x="139826" y="262508"/>
                </a:lnTo>
                <a:lnTo>
                  <a:pt x="267462" y="262508"/>
                </a:lnTo>
                <a:lnTo>
                  <a:pt x="267462" y="294766"/>
                </a:lnTo>
                <a:lnTo>
                  <a:pt x="272938" y="294766"/>
                </a:lnTo>
                <a:lnTo>
                  <a:pt x="300554" y="267151"/>
                </a:lnTo>
                <a:lnTo>
                  <a:pt x="322460" y="224793"/>
                </a:lnTo>
                <a:lnTo>
                  <a:pt x="330326" y="176021"/>
                </a:lnTo>
                <a:lnTo>
                  <a:pt x="322460" y="127250"/>
                </a:lnTo>
                <a:lnTo>
                  <a:pt x="300554" y="84892"/>
                </a:lnTo>
                <a:lnTo>
                  <a:pt x="267151" y="51489"/>
                </a:lnTo>
                <a:lnTo>
                  <a:pt x="250591" y="42925"/>
                </a:lnTo>
                <a:close/>
              </a:path>
              <a:path w="352425" h="352425">
                <a:moveTo>
                  <a:pt x="177800" y="78612"/>
                </a:moveTo>
                <a:lnTo>
                  <a:pt x="161293" y="82063"/>
                </a:lnTo>
                <a:lnTo>
                  <a:pt x="148716" y="91265"/>
                </a:lnTo>
                <a:lnTo>
                  <a:pt x="140045" y="106205"/>
                </a:lnTo>
                <a:lnTo>
                  <a:pt x="135254" y="126872"/>
                </a:lnTo>
                <a:lnTo>
                  <a:pt x="211676" y="126872"/>
                </a:lnTo>
                <a:lnTo>
                  <a:pt x="213359" y="116585"/>
                </a:lnTo>
                <a:lnTo>
                  <a:pt x="211143" y="99508"/>
                </a:lnTo>
                <a:lnTo>
                  <a:pt x="204485" y="87503"/>
                </a:lnTo>
                <a:lnTo>
                  <a:pt x="193375" y="80545"/>
                </a:lnTo>
                <a:lnTo>
                  <a:pt x="177800" y="78612"/>
                </a:lnTo>
                <a:close/>
              </a:path>
            </a:pathLst>
          </a:custGeom>
          <a:solidFill>
            <a:srgbClr val="FF0066"/>
          </a:solidFill>
        </p:spPr>
        <p:txBody>
          <a:bodyPr wrap="square" lIns="0" tIns="0" rIns="0" bIns="0" rtlCol="0"/>
          <a:lstStyle/>
          <a:p>
            <a:endParaRPr/>
          </a:p>
        </p:txBody>
      </p:sp>
      <p:pic>
        <p:nvPicPr>
          <p:cNvPr id="59" name="object 59"/>
          <p:cNvPicPr/>
          <p:nvPr/>
        </p:nvPicPr>
        <p:blipFill>
          <a:blip r:embed="rId14" cstate="print"/>
          <a:stretch>
            <a:fillRect/>
          </a:stretch>
        </p:blipFill>
        <p:spPr>
          <a:xfrm>
            <a:off x="635508" y="2810255"/>
            <a:ext cx="1479804" cy="1479803"/>
          </a:xfrm>
          <a:prstGeom prst="rect">
            <a:avLst/>
          </a:prstGeom>
        </p:spPr>
      </p:pic>
      <p:grpSp>
        <p:nvGrpSpPr>
          <p:cNvPr id="60" name="object 60"/>
          <p:cNvGrpSpPr/>
          <p:nvPr/>
        </p:nvGrpSpPr>
        <p:grpSpPr>
          <a:xfrm>
            <a:off x="2444210" y="5565362"/>
            <a:ext cx="2186305" cy="838835"/>
            <a:chOff x="2444210" y="5565362"/>
            <a:chExt cx="2186305" cy="838835"/>
          </a:xfrm>
        </p:grpSpPr>
        <p:sp>
          <p:nvSpPr>
            <p:cNvPr id="61" name="object 61"/>
            <p:cNvSpPr/>
            <p:nvPr/>
          </p:nvSpPr>
          <p:spPr>
            <a:xfrm>
              <a:off x="2538984" y="5632703"/>
              <a:ext cx="2091055" cy="771525"/>
            </a:xfrm>
            <a:custGeom>
              <a:avLst/>
              <a:gdLst/>
              <a:ahLst/>
              <a:cxnLst/>
              <a:rect l="l" t="t" r="r" b="b"/>
              <a:pathLst>
                <a:path w="2091054" h="771525">
                  <a:moveTo>
                    <a:pt x="1962404" y="0"/>
                  </a:moveTo>
                  <a:lnTo>
                    <a:pt x="128524" y="0"/>
                  </a:lnTo>
                  <a:lnTo>
                    <a:pt x="78491" y="10100"/>
                  </a:lnTo>
                  <a:lnTo>
                    <a:pt x="37639" y="37644"/>
                  </a:lnTo>
                  <a:lnTo>
                    <a:pt x="10098" y="78497"/>
                  </a:lnTo>
                  <a:lnTo>
                    <a:pt x="0" y="128524"/>
                  </a:lnTo>
                  <a:lnTo>
                    <a:pt x="0" y="642620"/>
                  </a:lnTo>
                  <a:lnTo>
                    <a:pt x="10098" y="692646"/>
                  </a:lnTo>
                  <a:lnTo>
                    <a:pt x="37639" y="733499"/>
                  </a:lnTo>
                  <a:lnTo>
                    <a:pt x="78491" y="761043"/>
                  </a:lnTo>
                  <a:lnTo>
                    <a:pt x="128524" y="771144"/>
                  </a:lnTo>
                  <a:lnTo>
                    <a:pt x="1962404" y="771144"/>
                  </a:lnTo>
                  <a:lnTo>
                    <a:pt x="2012436" y="761043"/>
                  </a:lnTo>
                  <a:lnTo>
                    <a:pt x="2053288" y="733499"/>
                  </a:lnTo>
                  <a:lnTo>
                    <a:pt x="2080829" y="692646"/>
                  </a:lnTo>
                  <a:lnTo>
                    <a:pt x="2090928" y="642620"/>
                  </a:lnTo>
                  <a:lnTo>
                    <a:pt x="2090928" y="128524"/>
                  </a:lnTo>
                  <a:lnTo>
                    <a:pt x="2080829" y="78497"/>
                  </a:lnTo>
                  <a:lnTo>
                    <a:pt x="2053288" y="37644"/>
                  </a:lnTo>
                  <a:lnTo>
                    <a:pt x="2012436" y="10100"/>
                  </a:lnTo>
                  <a:lnTo>
                    <a:pt x="1962404" y="0"/>
                  </a:lnTo>
                  <a:close/>
                </a:path>
              </a:pathLst>
            </a:custGeom>
            <a:solidFill>
              <a:srgbClr val="00AF50"/>
            </a:solidFill>
          </p:spPr>
          <p:txBody>
            <a:bodyPr wrap="square" lIns="0" tIns="0" rIns="0" bIns="0" rtlCol="0"/>
            <a:lstStyle/>
            <a:p>
              <a:endParaRPr/>
            </a:p>
          </p:txBody>
        </p:sp>
        <p:sp>
          <p:nvSpPr>
            <p:cNvPr id="62" name="object 62"/>
            <p:cNvSpPr/>
            <p:nvPr/>
          </p:nvSpPr>
          <p:spPr>
            <a:xfrm>
              <a:off x="2470404" y="5591555"/>
              <a:ext cx="2068195" cy="760730"/>
            </a:xfrm>
            <a:custGeom>
              <a:avLst/>
              <a:gdLst/>
              <a:ahLst/>
              <a:cxnLst/>
              <a:rect l="l" t="t" r="r" b="b"/>
              <a:pathLst>
                <a:path w="2068195" h="760729">
                  <a:moveTo>
                    <a:pt x="2068068" y="630936"/>
                  </a:moveTo>
                  <a:lnTo>
                    <a:pt x="2068068" y="654144"/>
                  </a:lnTo>
                  <a:lnTo>
                    <a:pt x="2068068" y="666062"/>
                  </a:lnTo>
                  <a:lnTo>
                    <a:pt x="2068068" y="670453"/>
                  </a:lnTo>
                  <a:lnTo>
                    <a:pt x="2068068" y="671080"/>
                  </a:lnTo>
                  <a:lnTo>
                    <a:pt x="2056884" y="699290"/>
                  </a:lnTo>
                  <a:lnTo>
                    <a:pt x="2025725" y="723824"/>
                  </a:lnTo>
                  <a:lnTo>
                    <a:pt x="1978173" y="743193"/>
                  </a:lnTo>
                  <a:lnTo>
                    <a:pt x="1917813" y="755906"/>
                  </a:lnTo>
                  <a:lnTo>
                    <a:pt x="1848231" y="760476"/>
                  </a:lnTo>
                  <a:lnTo>
                    <a:pt x="904466" y="760476"/>
                  </a:lnTo>
                  <a:lnTo>
                    <a:pt x="419830" y="760476"/>
                  </a:lnTo>
                  <a:lnTo>
                    <a:pt x="241280" y="760476"/>
                  </a:lnTo>
                  <a:lnTo>
                    <a:pt x="215772" y="760476"/>
                  </a:lnTo>
                  <a:lnTo>
                    <a:pt x="207918" y="760190"/>
                  </a:lnTo>
                  <a:lnTo>
                    <a:pt x="198754" y="759561"/>
                  </a:lnTo>
                  <a:lnTo>
                    <a:pt x="188733" y="758932"/>
                  </a:lnTo>
                  <a:lnTo>
                    <a:pt x="178307" y="758647"/>
                  </a:lnTo>
                </a:path>
                <a:path w="2068195" h="760729">
                  <a:moveTo>
                    <a:pt x="1426463" y="760476"/>
                  </a:moveTo>
                  <a:lnTo>
                    <a:pt x="1066799" y="760476"/>
                  </a:lnTo>
                </a:path>
                <a:path w="2068195" h="760729">
                  <a:moveTo>
                    <a:pt x="0" y="295656"/>
                  </a:moveTo>
                  <a:lnTo>
                    <a:pt x="0" y="237744"/>
                  </a:lnTo>
                </a:path>
                <a:path w="2068195" h="760729">
                  <a:moveTo>
                    <a:pt x="178307" y="758952"/>
                  </a:moveTo>
                  <a:lnTo>
                    <a:pt x="121919" y="751275"/>
                  </a:lnTo>
                  <a:lnTo>
                    <a:pt x="72969" y="737673"/>
                  </a:lnTo>
                  <a:lnTo>
                    <a:pt x="34381" y="719186"/>
                  </a:lnTo>
                  <a:lnTo>
                    <a:pt x="0" y="671728"/>
                  </a:lnTo>
                  <a:lnTo>
                    <a:pt x="0" y="362712"/>
                  </a:lnTo>
                </a:path>
                <a:path w="2068195" h="760729">
                  <a:moveTo>
                    <a:pt x="0" y="130543"/>
                  </a:moveTo>
                  <a:lnTo>
                    <a:pt x="0" y="88836"/>
                  </a:lnTo>
                  <a:lnTo>
                    <a:pt x="11146" y="60797"/>
                  </a:lnTo>
                  <a:lnTo>
                    <a:pt x="42050" y="36415"/>
                  </a:lnTo>
                  <a:lnTo>
                    <a:pt x="88907" y="17170"/>
                  </a:lnTo>
                  <a:lnTo>
                    <a:pt x="147913" y="4538"/>
                  </a:lnTo>
                  <a:lnTo>
                    <a:pt x="215264" y="0"/>
                  </a:lnTo>
                  <a:lnTo>
                    <a:pt x="1848231" y="0"/>
                  </a:lnTo>
                  <a:lnTo>
                    <a:pt x="1917813" y="4538"/>
                  </a:lnTo>
                  <a:lnTo>
                    <a:pt x="1978173" y="17170"/>
                  </a:lnTo>
                  <a:lnTo>
                    <a:pt x="2025725" y="36415"/>
                  </a:lnTo>
                  <a:lnTo>
                    <a:pt x="2056884" y="60797"/>
                  </a:lnTo>
                  <a:lnTo>
                    <a:pt x="2068068" y="88836"/>
                  </a:lnTo>
                  <a:lnTo>
                    <a:pt x="2068068" y="630936"/>
                  </a:lnTo>
                </a:path>
              </a:pathLst>
            </a:custGeom>
            <a:ln w="52387">
              <a:solidFill>
                <a:srgbClr val="000000"/>
              </a:solidFill>
            </a:ln>
          </p:spPr>
          <p:txBody>
            <a:bodyPr wrap="square" lIns="0" tIns="0" rIns="0" bIns="0" rtlCol="0"/>
            <a:lstStyle/>
            <a:p>
              <a:endParaRPr/>
            </a:p>
          </p:txBody>
        </p:sp>
      </p:grpSp>
      <p:grpSp>
        <p:nvGrpSpPr>
          <p:cNvPr id="63" name="object 63"/>
          <p:cNvGrpSpPr/>
          <p:nvPr/>
        </p:nvGrpSpPr>
        <p:grpSpPr>
          <a:xfrm>
            <a:off x="8775192" y="922019"/>
            <a:ext cx="3191510" cy="4006850"/>
            <a:chOff x="8775192" y="922019"/>
            <a:chExt cx="3191510" cy="4006850"/>
          </a:xfrm>
        </p:grpSpPr>
        <p:sp>
          <p:nvSpPr>
            <p:cNvPr id="64" name="object 64"/>
            <p:cNvSpPr/>
            <p:nvPr/>
          </p:nvSpPr>
          <p:spPr>
            <a:xfrm>
              <a:off x="8775192" y="4576572"/>
              <a:ext cx="352425" cy="352425"/>
            </a:xfrm>
            <a:custGeom>
              <a:avLst/>
              <a:gdLst/>
              <a:ahLst/>
              <a:cxnLst/>
              <a:rect l="l" t="t" r="r" b="b"/>
              <a:pathLst>
                <a:path w="352425" h="352425">
                  <a:moveTo>
                    <a:pt x="176022" y="0"/>
                  </a:moveTo>
                  <a:lnTo>
                    <a:pt x="129248" y="6291"/>
                  </a:lnTo>
                  <a:lnTo>
                    <a:pt x="87206" y="24045"/>
                  </a:lnTo>
                  <a:lnTo>
                    <a:pt x="51577" y="51577"/>
                  </a:lnTo>
                  <a:lnTo>
                    <a:pt x="24045" y="87206"/>
                  </a:lnTo>
                  <a:lnTo>
                    <a:pt x="6291" y="129248"/>
                  </a:lnTo>
                  <a:lnTo>
                    <a:pt x="0" y="176021"/>
                  </a:lnTo>
                  <a:lnTo>
                    <a:pt x="6291" y="222795"/>
                  </a:lnTo>
                  <a:lnTo>
                    <a:pt x="24045" y="264837"/>
                  </a:lnTo>
                  <a:lnTo>
                    <a:pt x="51577" y="300466"/>
                  </a:lnTo>
                  <a:lnTo>
                    <a:pt x="87206" y="327998"/>
                  </a:lnTo>
                  <a:lnTo>
                    <a:pt x="129248" y="345752"/>
                  </a:lnTo>
                  <a:lnTo>
                    <a:pt x="176022" y="352044"/>
                  </a:lnTo>
                  <a:lnTo>
                    <a:pt x="222795" y="345752"/>
                  </a:lnTo>
                  <a:lnTo>
                    <a:pt x="247895" y="335152"/>
                  </a:lnTo>
                  <a:lnTo>
                    <a:pt x="176022" y="335152"/>
                  </a:lnTo>
                  <a:lnTo>
                    <a:pt x="125724" y="327040"/>
                  </a:lnTo>
                  <a:lnTo>
                    <a:pt x="82041" y="304449"/>
                  </a:lnTo>
                  <a:lnTo>
                    <a:pt x="47594" y="270001"/>
                  </a:lnTo>
                  <a:lnTo>
                    <a:pt x="25003" y="226319"/>
                  </a:lnTo>
                  <a:lnTo>
                    <a:pt x="16890" y="176021"/>
                  </a:lnTo>
                  <a:lnTo>
                    <a:pt x="25003" y="125724"/>
                  </a:lnTo>
                  <a:lnTo>
                    <a:pt x="47594" y="82041"/>
                  </a:lnTo>
                  <a:lnTo>
                    <a:pt x="82041" y="47594"/>
                  </a:lnTo>
                  <a:lnTo>
                    <a:pt x="125724" y="25003"/>
                  </a:lnTo>
                  <a:lnTo>
                    <a:pt x="176022" y="16890"/>
                  </a:lnTo>
                  <a:lnTo>
                    <a:pt x="247895" y="16890"/>
                  </a:lnTo>
                  <a:lnTo>
                    <a:pt x="222795" y="6291"/>
                  </a:lnTo>
                  <a:lnTo>
                    <a:pt x="176022" y="0"/>
                  </a:lnTo>
                  <a:close/>
                </a:path>
                <a:path w="352425" h="352425">
                  <a:moveTo>
                    <a:pt x="247895" y="16890"/>
                  </a:moveTo>
                  <a:lnTo>
                    <a:pt x="176022" y="16890"/>
                  </a:lnTo>
                  <a:lnTo>
                    <a:pt x="226319" y="25003"/>
                  </a:lnTo>
                  <a:lnTo>
                    <a:pt x="270001" y="47594"/>
                  </a:lnTo>
                  <a:lnTo>
                    <a:pt x="304449" y="82041"/>
                  </a:lnTo>
                  <a:lnTo>
                    <a:pt x="327040" y="125724"/>
                  </a:lnTo>
                  <a:lnTo>
                    <a:pt x="335152" y="176021"/>
                  </a:lnTo>
                  <a:lnTo>
                    <a:pt x="327040" y="226319"/>
                  </a:lnTo>
                  <a:lnTo>
                    <a:pt x="304449" y="270001"/>
                  </a:lnTo>
                  <a:lnTo>
                    <a:pt x="270001" y="304449"/>
                  </a:lnTo>
                  <a:lnTo>
                    <a:pt x="226319" y="327040"/>
                  </a:lnTo>
                  <a:lnTo>
                    <a:pt x="176022" y="335152"/>
                  </a:lnTo>
                  <a:lnTo>
                    <a:pt x="247895" y="335152"/>
                  </a:lnTo>
                  <a:lnTo>
                    <a:pt x="300466" y="300466"/>
                  </a:lnTo>
                  <a:lnTo>
                    <a:pt x="327998" y="264837"/>
                  </a:lnTo>
                  <a:lnTo>
                    <a:pt x="345752" y="222795"/>
                  </a:lnTo>
                  <a:lnTo>
                    <a:pt x="352043" y="176021"/>
                  </a:lnTo>
                  <a:lnTo>
                    <a:pt x="345752" y="129248"/>
                  </a:lnTo>
                  <a:lnTo>
                    <a:pt x="327998" y="87206"/>
                  </a:lnTo>
                  <a:lnTo>
                    <a:pt x="300466" y="51577"/>
                  </a:lnTo>
                  <a:lnTo>
                    <a:pt x="264837" y="24045"/>
                  </a:lnTo>
                  <a:lnTo>
                    <a:pt x="247895" y="16890"/>
                  </a:lnTo>
                  <a:close/>
                </a:path>
                <a:path w="352425" h="352425">
                  <a:moveTo>
                    <a:pt x="176022" y="21716"/>
                  </a:moveTo>
                  <a:lnTo>
                    <a:pt x="127250" y="29583"/>
                  </a:lnTo>
                  <a:lnTo>
                    <a:pt x="84892" y="51489"/>
                  </a:lnTo>
                  <a:lnTo>
                    <a:pt x="51489" y="84892"/>
                  </a:lnTo>
                  <a:lnTo>
                    <a:pt x="29583" y="127250"/>
                  </a:lnTo>
                  <a:lnTo>
                    <a:pt x="21716" y="176021"/>
                  </a:lnTo>
                  <a:lnTo>
                    <a:pt x="29583" y="224793"/>
                  </a:lnTo>
                  <a:lnTo>
                    <a:pt x="51489" y="267151"/>
                  </a:lnTo>
                  <a:lnTo>
                    <a:pt x="84892" y="300554"/>
                  </a:lnTo>
                  <a:lnTo>
                    <a:pt x="127250" y="322460"/>
                  </a:lnTo>
                  <a:lnTo>
                    <a:pt x="176022" y="330326"/>
                  </a:lnTo>
                  <a:lnTo>
                    <a:pt x="224793" y="322460"/>
                  </a:lnTo>
                  <a:lnTo>
                    <a:pt x="247399" y="310769"/>
                  </a:lnTo>
                  <a:lnTo>
                    <a:pt x="176275" y="310769"/>
                  </a:lnTo>
                  <a:lnTo>
                    <a:pt x="149532" y="309104"/>
                  </a:lnTo>
                  <a:lnTo>
                    <a:pt x="125682" y="302974"/>
                  </a:lnTo>
                  <a:lnTo>
                    <a:pt x="104687" y="292369"/>
                  </a:lnTo>
                  <a:lnTo>
                    <a:pt x="86613" y="277367"/>
                  </a:lnTo>
                  <a:lnTo>
                    <a:pt x="86613" y="237108"/>
                  </a:lnTo>
                  <a:lnTo>
                    <a:pt x="211835" y="237108"/>
                  </a:lnTo>
                  <a:lnTo>
                    <a:pt x="208474" y="221533"/>
                  </a:lnTo>
                  <a:lnTo>
                    <a:pt x="198374" y="210423"/>
                  </a:lnTo>
                  <a:lnTo>
                    <a:pt x="181510" y="203765"/>
                  </a:lnTo>
                  <a:lnTo>
                    <a:pt x="157860" y="201548"/>
                  </a:lnTo>
                  <a:lnTo>
                    <a:pt x="134874" y="201548"/>
                  </a:lnTo>
                  <a:lnTo>
                    <a:pt x="134874" y="159003"/>
                  </a:lnTo>
                  <a:lnTo>
                    <a:pt x="156717" y="159003"/>
                  </a:lnTo>
                  <a:lnTo>
                    <a:pt x="178814" y="156767"/>
                  </a:lnTo>
                  <a:lnTo>
                    <a:pt x="194611" y="150066"/>
                  </a:lnTo>
                  <a:lnTo>
                    <a:pt x="204098" y="138912"/>
                  </a:lnTo>
                  <a:lnTo>
                    <a:pt x="206568" y="126745"/>
                  </a:lnTo>
                  <a:lnTo>
                    <a:pt x="80772" y="126745"/>
                  </a:lnTo>
                  <a:lnTo>
                    <a:pt x="92229" y="95504"/>
                  </a:lnTo>
                  <a:lnTo>
                    <a:pt x="111569" y="73025"/>
                  </a:lnTo>
                  <a:lnTo>
                    <a:pt x="138814" y="59308"/>
                  </a:lnTo>
                  <a:lnTo>
                    <a:pt x="173989" y="54355"/>
                  </a:lnTo>
                  <a:lnTo>
                    <a:pt x="270017" y="54355"/>
                  </a:lnTo>
                  <a:lnTo>
                    <a:pt x="267151" y="51489"/>
                  </a:lnTo>
                  <a:lnTo>
                    <a:pt x="224793" y="29583"/>
                  </a:lnTo>
                  <a:lnTo>
                    <a:pt x="176022" y="21716"/>
                  </a:lnTo>
                  <a:close/>
                </a:path>
                <a:path w="352425" h="352425">
                  <a:moveTo>
                    <a:pt x="270017" y="54355"/>
                  </a:moveTo>
                  <a:lnTo>
                    <a:pt x="173989" y="54355"/>
                  </a:lnTo>
                  <a:lnTo>
                    <a:pt x="211324" y="59237"/>
                  </a:lnTo>
                  <a:lnTo>
                    <a:pt x="238347" y="71596"/>
                  </a:lnTo>
                  <a:lnTo>
                    <a:pt x="255035" y="91432"/>
                  </a:lnTo>
                  <a:lnTo>
                    <a:pt x="261365" y="118744"/>
                  </a:lnTo>
                  <a:lnTo>
                    <a:pt x="258556" y="140057"/>
                  </a:lnTo>
                  <a:lnTo>
                    <a:pt x="248983" y="156940"/>
                  </a:lnTo>
                  <a:lnTo>
                    <a:pt x="232648" y="169394"/>
                  </a:lnTo>
                  <a:lnTo>
                    <a:pt x="209550" y="177419"/>
                  </a:lnTo>
                  <a:lnTo>
                    <a:pt x="234362" y="185013"/>
                  </a:lnTo>
                  <a:lnTo>
                    <a:pt x="252412" y="197500"/>
                  </a:lnTo>
                  <a:lnTo>
                    <a:pt x="263699" y="214870"/>
                  </a:lnTo>
                  <a:lnTo>
                    <a:pt x="268224" y="237108"/>
                  </a:lnTo>
                  <a:lnTo>
                    <a:pt x="262483" y="269353"/>
                  </a:lnTo>
                  <a:lnTo>
                    <a:pt x="245252" y="292369"/>
                  </a:lnTo>
                  <a:lnTo>
                    <a:pt x="216521" y="306171"/>
                  </a:lnTo>
                  <a:lnTo>
                    <a:pt x="176275" y="310769"/>
                  </a:lnTo>
                  <a:lnTo>
                    <a:pt x="247399" y="310769"/>
                  </a:lnTo>
                  <a:lnTo>
                    <a:pt x="267151" y="300554"/>
                  </a:lnTo>
                  <a:lnTo>
                    <a:pt x="300554" y="267151"/>
                  </a:lnTo>
                  <a:lnTo>
                    <a:pt x="322460" y="224793"/>
                  </a:lnTo>
                  <a:lnTo>
                    <a:pt x="330326" y="176021"/>
                  </a:lnTo>
                  <a:lnTo>
                    <a:pt x="322460" y="127250"/>
                  </a:lnTo>
                  <a:lnTo>
                    <a:pt x="300554" y="84892"/>
                  </a:lnTo>
                  <a:lnTo>
                    <a:pt x="270017" y="54355"/>
                  </a:lnTo>
                  <a:close/>
                </a:path>
                <a:path w="352425" h="352425">
                  <a:moveTo>
                    <a:pt x="211835" y="237108"/>
                  </a:moveTo>
                  <a:lnTo>
                    <a:pt x="86613" y="237108"/>
                  </a:lnTo>
                  <a:lnTo>
                    <a:pt x="103925" y="254257"/>
                  </a:lnTo>
                  <a:lnTo>
                    <a:pt x="122523" y="266477"/>
                  </a:lnTo>
                  <a:lnTo>
                    <a:pt x="142406" y="273792"/>
                  </a:lnTo>
                  <a:lnTo>
                    <a:pt x="163575" y="276225"/>
                  </a:lnTo>
                  <a:lnTo>
                    <a:pt x="184296" y="273363"/>
                  </a:lnTo>
                  <a:lnTo>
                    <a:pt x="199231" y="265906"/>
                  </a:lnTo>
                  <a:lnTo>
                    <a:pt x="208403" y="253829"/>
                  </a:lnTo>
                  <a:lnTo>
                    <a:pt x="211835" y="237108"/>
                  </a:lnTo>
                  <a:close/>
                </a:path>
                <a:path w="352425" h="352425">
                  <a:moveTo>
                    <a:pt x="172847" y="90042"/>
                  </a:moveTo>
                  <a:lnTo>
                    <a:pt x="156912" y="92759"/>
                  </a:lnTo>
                  <a:lnTo>
                    <a:pt x="144906" y="99774"/>
                  </a:lnTo>
                  <a:lnTo>
                    <a:pt x="136806" y="111099"/>
                  </a:lnTo>
                  <a:lnTo>
                    <a:pt x="132587" y="126745"/>
                  </a:lnTo>
                  <a:lnTo>
                    <a:pt x="206568" y="126745"/>
                  </a:lnTo>
                  <a:lnTo>
                    <a:pt x="207263" y="123316"/>
                  </a:lnTo>
                  <a:lnTo>
                    <a:pt x="204690" y="109170"/>
                  </a:lnTo>
                  <a:lnTo>
                    <a:pt x="198104" y="98917"/>
                  </a:lnTo>
                  <a:lnTo>
                    <a:pt x="187493" y="92545"/>
                  </a:lnTo>
                  <a:lnTo>
                    <a:pt x="172847" y="90042"/>
                  </a:lnTo>
                  <a:close/>
                </a:path>
              </a:pathLst>
            </a:custGeom>
            <a:solidFill>
              <a:srgbClr val="C55A11"/>
            </a:solidFill>
          </p:spPr>
          <p:txBody>
            <a:bodyPr wrap="square" lIns="0" tIns="0" rIns="0" bIns="0" rtlCol="0"/>
            <a:lstStyle/>
            <a:p>
              <a:endParaRPr/>
            </a:p>
          </p:txBody>
        </p:sp>
        <p:pic>
          <p:nvPicPr>
            <p:cNvPr id="65" name="object 65"/>
            <p:cNvPicPr/>
            <p:nvPr/>
          </p:nvPicPr>
          <p:blipFill>
            <a:blip r:embed="rId15" cstate="print"/>
            <a:stretch>
              <a:fillRect/>
            </a:stretch>
          </p:blipFill>
          <p:spPr>
            <a:xfrm>
              <a:off x="11247120" y="922019"/>
              <a:ext cx="719327" cy="719327"/>
            </a:xfrm>
            <a:prstGeom prst="rect">
              <a:avLst/>
            </a:prstGeom>
          </p:spPr>
        </p:pic>
      </p:grpSp>
      <p:sp>
        <p:nvSpPr>
          <p:cNvPr id="66" name="object 66"/>
          <p:cNvSpPr txBox="1"/>
          <p:nvPr/>
        </p:nvSpPr>
        <p:spPr>
          <a:xfrm>
            <a:off x="2782316" y="5759602"/>
            <a:ext cx="1530985" cy="391795"/>
          </a:xfrm>
          <a:prstGeom prst="rect">
            <a:avLst/>
          </a:prstGeom>
        </p:spPr>
        <p:txBody>
          <a:bodyPr vert="horz" wrap="square" lIns="0" tIns="12700" rIns="0" bIns="0" rtlCol="0">
            <a:spAutoFit/>
          </a:bodyPr>
          <a:lstStyle/>
          <a:p>
            <a:pPr marL="12700">
              <a:lnSpc>
                <a:spcPct val="100000"/>
              </a:lnSpc>
              <a:spcBef>
                <a:spcPts val="100"/>
              </a:spcBef>
            </a:pPr>
            <a:r>
              <a:rPr sz="2400" b="1" spc="185" dirty="0">
                <a:solidFill>
                  <a:srgbClr val="FFFFFF"/>
                </a:solidFill>
                <a:latin typeface="Microsoft YaHei"/>
                <a:cs typeface="Microsoft YaHei"/>
              </a:rPr>
              <a:t>第8</a:t>
            </a:r>
            <a:r>
              <a:rPr sz="2400" b="1" spc="105" dirty="0">
                <a:solidFill>
                  <a:srgbClr val="FFFFFF"/>
                </a:solidFill>
                <a:latin typeface="Microsoft YaHei"/>
                <a:cs typeface="Microsoft YaHei"/>
              </a:rPr>
              <a:t>類學群</a:t>
            </a:r>
            <a:endParaRPr sz="2400">
              <a:latin typeface="Microsoft YaHei"/>
              <a:cs typeface="Microsoft YaHei"/>
            </a:endParaRPr>
          </a:p>
        </p:txBody>
      </p:sp>
      <p:sp>
        <p:nvSpPr>
          <p:cNvPr id="68" name="object 20">
            <a:extLst>
              <a:ext uri="{FF2B5EF4-FFF2-40B4-BE49-F238E27FC236}">
                <a16:creationId xmlns:a16="http://schemas.microsoft.com/office/drawing/2014/main" id="{D7E410A8-F2D9-4BB2-A55F-FE9E4CBC9A02}"/>
              </a:ext>
            </a:extLst>
          </p:cNvPr>
          <p:cNvSpPr txBox="1"/>
          <p:nvPr/>
        </p:nvSpPr>
        <p:spPr>
          <a:xfrm>
            <a:off x="11647932" y="6404228"/>
            <a:ext cx="339090" cy="239168"/>
          </a:xfrm>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z="1400" b="1" dirty="0">
                <a:solidFill>
                  <a:srgbClr val="888888"/>
                </a:solidFill>
                <a:latin typeface="Microsoft YaHei"/>
                <a:cs typeface="Microsoft YaHei"/>
              </a:rPr>
              <a:t>17</a:t>
            </a:fld>
            <a:endParaRPr sz="1400">
              <a:latin typeface="Microsoft YaHei"/>
              <a:cs typeface="Microsoft YaHe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6573646" y="1324228"/>
          <a:ext cx="5003800" cy="3589649"/>
        </p:xfrm>
        <a:graphic>
          <a:graphicData uri="http://schemas.openxmlformats.org/drawingml/2006/table">
            <a:tbl>
              <a:tblPr firstRow="1" bandRow="1">
                <a:tableStyleId>{2D5ABB26-0587-4C30-8999-92F81FD0307C}</a:tableStyleId>
              </a:tblPr>
              <a:tblGrid>
                <a:gridCol w="791845">
                  <a:extLst>
                    <a:ext uri="{9D8B030D-6E8A-4147-A177-3AD203B41FA5}">
                      <a16:colId xmlns:a16="http://schemas.microsoft.com/office/drawing/2014/main" val="20000"/>
                    </a:ext>
                  </a:extLst>
                </a:gridCol>
                <a:gridCol w="791845">
                  <a:extLst>
                    <a:ext uri="{9D8B030D-6E8A-4147-A177-3AD203B41FA5}">
                      <a16:colId xmlns:a16="http://schemas.microsoft.com/office/drawing/2014/main" val="20001"/>
                    </a:ext>
                  </a:extLst>
                </a:gridCol>
                <a:gridCol w="3420110">
                  <a:extLst>
                    <a:ext uri="{9D8B030D-6E8A-4147-A177-3AD203B41FA5}">
                      <a16:colId xmlns:a16="http://schemas.microsoft.com/office/drawing/2014/main" val="20002"/>
                    </a:ext>
                  </a:extLst>
                </a:gridCol>
              </a:tblGrid>
              <a:tr h="359410">
                <a:tc gridSpan="2">
                  <a:txBody>
                    <a:bodyPr/>
                    <a:lstStyle/>
                    <a:p>
                      <a:pPr marL="83820">
                        <a:lnSpc>
                          <a:spcPct val="100000"/>
                        </a:lnSpc>
                        <a:spcBef>
                          <a:spcPts val="405"/>
                        </a:spcBef>
                      </a:pPr>
                      <a:r>
                        <a:rPr sz="1600" b="1" spc="-30" dirty="0">
                          <a:solidFill>
                            <a:srgbClr val="FFFFFF"/>
                          </a:solidFill>
                          <a:latin typeface="Microsoft JhengHei"/>
                          <a:cs typeface="Microsoft JhengHei"/>
                        </a:rPr>
                        <a:t>學測、英聽檢定</a:t>
                      </a:r>
                      <a:endParaRPr sz="1600">
                        <a:latin typeface="Microsoft JhengHei"/>
                        <a:cs typeface="Microsoft JhengHei"/>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6FAC46"/>
                    </a:solidFill>
                  </a:tcPr>
                </a:tc>
                <a:tc hMerge="1">
                  <a:txBody>
                    <a:bodyPr/>
                    <a:lstStyle/>
                    <a:p>
                      <a:endParaRPr/>
                    </a:p>
                  </a:txBody>
                  <a:tcPr marL="0" marR="0" marT="0" marB="0"/>
                </a:tc>
                <a:tc rowSpan="2">
                  <a:txBody>
                    <a:bodyPr/>
                    <a:lstStyle/>
                    <a:p>
                      <a:pPr marL="947419">
                        <a:lnSpc>
                          <a:spcPct val="100000"/>
                        </a:lnSpc>
                        <a:spcBef>
                          <a:spcPts val="1575"/>
                        </a:spcBef>
                      </a:pPr>
                      <a:r>
                        <a:rPr sz="2000" b="1" spc="-10" dirty="0">
                          <a:solidFill>
                            <a:srgbClr val="FFFFFF"/>
                          </a:solidFill>
                          <a:latin typeface="Microsoft JhengHei"/>
                          <a:cs typeface="Microsoft JhengHei"/>
                        </a:rPr>
                        <a:t>分發比序項目</a:t>
                      </a:r>
                      <a:endParaRPr sz="2000">
                        <a:latin typeface="Microsoft JhengHei"/>
                        <a:cs typeface="Microsoft JhengHei"/>
                      </a:endParaRPr>
                    </a:p>
                  </a:txBody>
                  <a:tcPr marL="0" marR="0" marT="2000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6FAC46"/>
                    </a:solidFill>
                  </a:tcPr>
                </a:tc>
                <a:extLst>
                  <a:ext uri="{0D108BD9-81ED-4DB2-BD59-A6C34878D82A}">
                    <a16:rowId xmlns:a16="http://schemas.microsoft.com/office/drawing/2014/main" val="10000"/>
                  </a:ext>
                </a:extLst>
              </a:tr>
              <a:tr h="359410">
                <a:tc>
                  <a:txBody>
                    <a:bodyPr/>
                    <a:lstStyle/>
                    <a:p>
                      <a:pPr algn="ctr">
                        <a:lnSpc>
                          <a:spcPct val="100000"/>
                        </a:lnSpc>
                        <a:spcBef>
                          <a:spcPts val="405"/>
                        </a:spcBef>
                      </a:pPr>
                      <a:r>
                        <a:rPr sz="1600" b="1" spc="-40" dirty="0">
                          <a:solidFill>
                            <a:srgbClr val="FFFFFF"/>
                          </a:solidFill>
                          <a:latin typeface="Microsoft JhengHei"/>
                          <a:cs typeface="Microsoft JhengHei"/>
                        </a:rPr>
                        <a:t>科目</a:t>
                      </a:r>
                      <a:endParaRPr sz="1600">
                        <a:latin typeface="Microsoft JhengHei"/>
                        <a:cs typeface="Microsoft JhengHei"/>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6FAC46"/>
                    </a:solidFill>
                  </a:tcPr>
                </a:tc>
                <a:tc>
                  <a:txBody>
                    <a:bodyPr/>
                    <a:lstStyle/>
                    <a:p>
                      <a:pPr marL="635" algn="ctr">
                        <a:lnSpc>
                          <a:spcPct val="100000"/>
                        </a:lnSpc>
                        <a:spcBef>
                          <a:spcPts val="405"/>
                        </a:spcBef>
                      </a:pPr>
                      <a:r>
                        <a:rPr sz="1600" b="1" spc="-40" dirty="0">
                          <a:solidFill>
                            <a:srgbClr val="FFFFFF"/>
                          </a:solidFill>
                          <a:latin typeface="Microsoft JhengHei"/>
                          <a:cs typeface="Microsoft JhengHei"/>
                        </a:rPr>
                        <a:t>標準</a:t>
                      </a:r>
                      <a:endParaRPr sz="1600">
                        <a:latin typeface="Microsoft JhengHei"/>
                        <a:cs typeface="Microsoft JhengHei"/>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6FAC46"/>
                    </a:solidFill>
                  </a:tcPr>
                </a:tc>
                <a:tc vMerge="1">
                  <a:txBody>
                    <a:bodyPr/>
                    <a:lstStyle/>
                    <a:p>
                      <a:endParaRPr/>
                    </a:p>
                  </a:txBody>
                  <a:tcPr marL="0" marR="0" marT="2000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6FAC46"/>
                    </a:solidFill>
                  </a:tcPr>
                </a:tc>
                <a:extLst>
                  <a:ext uri="{0D108BD9-81ED-4DB2-BD59-A6C34878D82A}">
                    <a16:rowId xmlns:a16="http://schemas.microsoft.com/office/drawing/2014/main" val="10001"/>
                  </a:ext>
                </a:extLst>
              </a:tr>
              <a:tr h="416559">
                <a:tc>
                  <a:txBody>
                    <a:bodyPr/>
                    <a:lstStyle/>
                    <a:p>
                      <a:pPr marL="1905" algn="ctr">
                        <a:lnSpc>
                          <a:spcPct val="100000"/>
                        </a:lnSpc>
                        <a:spcBef>
                          <a:spcPts val="630"/>
                        </a:spcBef>
                      </a:pPr>
                      <a:r>
                        <a:rPr sz="1600" spc="-40" dirty="0">
                          <a:latin typeface="Microsoft JhengHei"/>
                          <a:cs typeface="Microsoft JhengHei"/>
                        </a:rPr>
                        <a:t>國文</a:t>
                      </a:r>
                      <a:endParaRPr sz="1600">
                        <a:latin typeface="Microsoft JhengHei"/>
                        <a:cs typeface="Microsoft JhengHei"/>
                      </a:endParaRPr>
                    </a:p>
                  </a:txBody>
                  <a:tcPr marL="0" marR="0" marT="800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1905" algn="ctr">
                        <a:lnSpc>
                          <a:spcPct val="100000"/>
                        </a:lnSpc>
                        <a:spcBef>
                          <a:spcPts val="630"/>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800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170">
                        <a:lnSpc>
                          <a:spcPct val="100000"/>
                        </a:lnSpc>
                        <a:spcBef>
                          <a:spcPts val="630"/>
                        </a:spcBef>
                      </a:pPr>
                      <a:r>
                        <a:rPr sz="1600" spc="-10" dirty="0">
                          <a:latin typeface="Arial MT"/>
                          <a:cs typeface="Arial MT"/>
                        </a:rPr>
                        <a:t>1.</a:t>
                      </a:r>
                      <a:r>
                        <a:rPr sz="1600" spc="-30" dirty="0">
                          <a:latin typeface="Microsoft JhengHei"/>
                          <a:cs typeface="Microsoft JhengHei"/>
                        </a:rPr>
                        <a:t>在校學業成績全校排名百分比</a:t>
                      </a:r>
                      <a:endParaRPr sz="1600">
                        <a:latin typeface="Microsoft JhengHei"/>
                        <a:cs typeface="Microsoft JhengHei"/>
                      </a:endParaRPr>
                    </a:p>
                  </a:txBody>
                  <a:tcPr marL="0" marR="0" marT="800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2"/>
                  </a:ext>
                </a:extLst>
              </a:tr>
              <a:tr h="416559">
                <a:tc>
                  <a:txBody>
                    <a:bodyPr/>
                    <a:lstStyle/>
                    <a:p>
                      <a:pPr marL="1905" algn="ctr">
                        <a:lnSpc>
                          <a:spcPct val="100000"/>
                        </a:lnSpc>
                        <a:spcBef>
                          <a:spcPts val="630"/>
                        </a:spcBef>
                      </a:pPr>
                      <a:r>
                        <a:rPr sz="1600" spc="-40" dirty="0">
                          <a:latin typeface="Microsoft JhengHei"/>
                          <a:cs typeface="Microsoft JhengHei"/>
                        </a:rPr>
                        <a:t>英文</a:t>
                      </a:r>
                      <a:endParaRPr sz="1600">
                        <a:latin typeface="Microsoft JhengHei"/>
                        <a:cs typeface="Microsoft JhengHei"/>
                      </a:endParaRPr>
                    </a:p>
                  </a:txBody>
                  <a:tcPr marL="0" marR="0" marT="800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1905" algn="ctr">
                        <a:lnSpc>
                          <a:spcPct val="100000"/>
                        </a:lnSpc>
                        <a:spcBef>
                          <a:spcPts val="630"/>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800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170">
                        <a:lnSpc>
                          <a:spcPct val="100000"/>
                        </a:lnSpc>
                        <a:spcBef>
                          <a:spcPts val="630"/>
                        </a:spcBef>
                      </a:pPr>
                      <a:r>
                        <a:rPr sz="1600" spc="-10" dirty="0">
                          <a:latin typeface="Arial MT"/>
                          <a:cs typeface="Arial MT"/>
                        </a:rPr>
                        <a:t>2.</a:t>
                      </a:r>
                      <a:r>
                        <a:rPr sz="1600" spc="-25" dirty="0">
                          <a:latin typeface="Microsoft JhengHei"/>
                          <a:cs typeface="Microsoft JhengHei"/>
                        </a:rPr>
                        <a:t>學測</a:t>
                      </a:r>
                      <a:r>
                        <a:rPr sz="1600" b="1" spc="-25" dirty="0">
                          <a:solidFill>
                            <a:srgbClr val="FF0000"/>
                          </a:solidFill>
                          <a:latin typeface="Microsoft JhengHei"/>
                          <a:cs typeface="Microsoft JhengHei"/>
                        </a:rPr>
                        <a:t>英文、自然</a:t>
                      </a:r>
                      <a:r>
                        <a:rPr sz="1600" spc="-30" dirty="0">
                          <a:latin typeface="Microsoft JhengHei"/>
                          <a:cs typeface="Microsoft JhengHei"/>
                        </a:rPr>
                        <a:t>之級分總和</a:t>
                      </a:r>
                      <a:endParaRPr sz="1600">
                        <a:latin typeface="Microsoft JhengHei"/>
                        <a:cs typeface="Microsoft JhengHei"/>
                      </a:endParaRPr>
                    </a:p>
                  </a:txBody>
                  <a:tcPr marL="0" marR="0" marT="800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3"/>
                  </a:ext>
                </a:extLst>
              </a:tr>
              <a:tr h="416559">
                <a:tc>
                  <a:txBody>
                    <a:bodyPr/>
                    <a:lstStyle/>
                    <a:p>
                      <a:pPr marL="7620" algn="ctr">
                        <a:lnSpc>
                          <a:spcPct val="100000"/>
                        </a:lnSpc>
                        <a:spcBef>
                          <a:spcPts val="630"/>
                        </a:spcBef>
                      </a:pPr>
                      <a:r>
                        <a:rPr sz="1600" b="1" spc="-30" dirty="0">
                          <a:solidFill>
                            <a:srgbClr val="FF0000"/>
                          </a:solidFill>
                          <a:latin typeface="Microsoft JhengHei"/>
                          <a:cs typeface="Microsoft JhengHei"/>
                        </a:rPr>
                        <a:t>數學</a:t>
                      </a:r>
                      <a:r>
                        <a:rPr sz="1600" b="1" spc="-50" dirty="0">
                          <a:solidFill>
                            <a:srgbClr val="FF0000"/>
                          </a:solidFill>
                          <a:latin typeface="Arial"/>
                          <a:cs typeface="Arial"/>
                        </a:rPr>
                        <a:t>A</a:t>
                      </a:r>
                      <a:endParaRPr sz="1600">
                        <a:latin typeface="Arial"/>
                        <a:cs typeface="Arial"/>
                      </a:endParaRPr>
                    </a:p>
                  </a:txBody>
                  <a:tcPr marL="0" marR="0" marT="800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1905" algn="ctr">
                        <a:lnSpc>
                          <a:spcPct val="100000"/>
                        </a:lnSpc>
                        <a:spcBef>
                          <a:spcPts val="630"/>
                        </a:spcBef>
                      </a:pPr>
                      <a:r>
                        <a:rPr sz="1600" b="1" spc="-40" dirty="0">
                          <a:latin typeface="Microsoft JhengHei"/>
                          <a:cs typeface="Microsoft JhengHei"/>
                        </a:rPr>
                        <a:t>均標</a:t>
                      </a:r>
                      <a:endParaRPr sz="1600">
                        <a:latin typeface="Microsoft JhengHei"/>
                        <a:cs typeface="Microsoft JhengHei"/>
                      </a:endParaRPr>
                    </a:p>
                  </a:txBody>
                  <a:tcPr marL="0" marR="0" marT="800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170">
                        <a:lnSpc>
                          <a:spcPct val="100000"/>
                        </a:lnSpc>
                        <a:spcBef>
                          <a:spcPts val="630"/>
                        </a:spcBef>
                      </a:pPr>
                      <a:r>
                        <a:rPr sz="1600" spc="-10" dirty="0">
                          <a:latin typeface="Arial MT"/>
                          <a:cs typeface="Arial MT"/>
                        </a:rPr>
                        <a:t>3.</a:t>
                      </a:r>
                      <a:r>
                        <a:rPr sz="1600" spc="-25" dirty="0">
                          <a:latin typeface="Microsoft JhengHei"/>
                          <a:cs typeface="Microsoft JhengHei"/>
                        </a:rPr>
                        <a:t>學測</a:t>
                      </a:r>
                      <a:r>
                        <a:rPr sz="1600" b="1" spc="-25" dirty="0">
                          <a:solidFill>
                            <a:srgbClr val="FF0000"/>
                          </a:solidFill>
                          <a:latin typeface="Microsoft JhengHei"/>
                          <a:cs typeface="Microsoft JhengHei"/>
                        </a:rPr>
                        <a:t>自然</a:t>
                      </a:r>
                      <a:r>
                        <a:rPr sz="1600" spc="-40" dirty="0">
                          <a:latin typeface="Microsoft JhengHei"/>
                          <a:cs typeface="Microsoft JhengHei"/>
                        </a:rPr>
                        <a:t>級分</a:t>
                      </a:r>
                      <a:endParaRPr sz="1600">
                        <a:latin typeface="Microsoft JhengHei"/>
                        <a:cs typeface="Microsoft JhengHei"/>
                      </a:endParaRPr>
                    </a:p>
                  </a:txBody>
                  <a:tcPr marL="0" marR="0" marT="800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4"/>
                  </a:ext>
                </a:extLst>
              </a:tr>
              <a:tr h="371475">
                <a:tc>
                  <a:txBody>
                    <a:bodyPr/>
                    <a:lstStyle/>
                    <a:p>
                      <a:pPr marL="1905" algn="ctr">
                        <a:lnSpc>
                          <a:spcPct val="100000"/>
                        </a:lnSpc>
                        <a:spcBef>
                          <a:spcPts val="455"/>
                        </a:spcBef>
                      </a:pPr>
                      <a:r>
                        <a:rPr sz="1600" b="1" spc="-30" dirty="0">
                          <a:solidFill>
                            <a:srgbClr val="FF0000"/>
                          </a:solidFill>
                          <a:latin typeface="Microsoft JhengHei"/>
                          <a:cs typeface="Microsoft JhengHei"/>
                        </a:rPr>
                        <a:t>數學</a:t>
                      </a:r>
                      <a:r>
                        <a:rPr sz="1600" b="1" spc="-50" dirty="0">
                          <a:solidFill>
                            <a:srgbClr val="FF0000"/>
                          </a:solidFill>
                          <a:latin typeface="Arial"/>
                          <a:cs typeface="Arial"/>
                        </a:rPr>
                        <a:t>B</a:t>
                      </a:r>
                      <a:endParaRPr sz="1600">
                        <a:latin typeface="Arial"/>
                        <a:cs typeface="Arial"/>
                      </a:endParaRPr>
                    </a:p>
                  </a:txBody>
                  <a:tcPr marL="0" marR="0" marT="577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1905" algn="ctr">
                        <a:lnSpc>
                          <a:spcPct val="100000"/>
                        </a:lnSpc>
                        <a:spcBef>
                          <a:spcPts val="455"/>
                        </a:spcBef>
                      </a:pPr>
                      <a:r>
                        <a:rPr sz="1600" b="1" spc="-40" dirty="0">
                          <a:latin typeface="Microsoft JhengHei"/>
                          <a:cs typeface="Microsoft JhengHei"/>
                        </a:rPr>
                        <a:t>前標</a:t>
                      </a:r>
                      <a:endParaRPr sz="1600">
                        <a:latin typeface="Microsoft JhengHei"/>
                        <a:cs typeface="Microsoft JhengHei"/>
                      </a:endParaRPr>
                    </a:p>
                  </a:txBody>
                  <a:tcPr marL="0" marR="0" marT="577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170">
                        <a:lnSpc>
                          <a:spcPct val="100000"/>
                        </a:lnSpc>
                        <a:spcBef>
                          <a:spcPts val="520"/>
                        </a:spcBef>
                      </a:pPr>
                      <a:r>
                        <a:rPr sz="1500" dirty="0">
                          <a:latin typeface="Arial MT"/>
                          <a:cs typeface="Arial MT"/>
                        </a:rPr>
                        <a:t>4.</a:t>
                      </a:r>
                      <a:r>
                        <a:rPr sz="1500" spc="-15" dirty="0">
                          <a:latin typeface="Microsoft JhengHei"/>
                          <a:cs typeface="Microsoft JhengHei"/>
                        </a:rPr>
                        <a:t>英文學業總平均成績全校排名百分比</a:t>
                      </a:r>
                      <a:endParaRPr sz="1500">
                        <a:latin typeface="Microsoft JhengHei"/>
                        <a:cs typeface="Microsoft JhengHei"/>
                      </a:endParaRPr>
                    </a:p>
                  </a:txBody>
                  <a:tcPr marL="0" marR="0" marT="660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5"/>
                  </a:ext>
                </a:extLst>
              </a:tr>
              <a:tr h="416559">
                <a:tc>
                  <a:txBody>
                    <a:bodyPr/>
                    <a:lstStyle/>
                    <a:p>
                      <a:pPr marL="1905" algn="ctr">
                        <a:lnSpc>
                          <a:spcPct val="100000"/>
                        </a:lnSpc>
                        <a:spcBef>
                          <a:spcPts val="635"/>
                        </a:spcBef>
                      </a:pPr>
                      <a:r>
                        <a:rPr sz="1600" spc="-40" dirty="0">
                          <a:latin typeface="Microsoft JhengHei"/>
                          <a:cs typeface="Microsoft JhengHei"/>
                        </a:rPr>
                        <a:t>社會</a:t>
                      </a:r>
                      <a:endParaRPr sz="1600">
                        <a:latin typeface="Microsoft JhengHei"/>
                        <a:cs typeface="Microsoft JhengHei"/>
                      </a:endParaRPr>
                    </a:p>
                  </a:txBody>
                  <a:tcPr marL="0" marR="0" marT="806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1905" algn="ctr">
                        <a:lnSpc>
                          <a:spcPct val="100000"/>
                        </a:lnSpc>
                        <a:spcBef>
                          <a:spcPts val="635"/>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806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170">
                        <a:lnSpc>
                          <a:spcPct val="100000"/>
                        </a:lnSpc>
                        <a:spcBef>
                          <a:spcPts val="695"/>
                        </a:spcBef>
                      </a:pPr>
                      <a:r>
                        <a:rPr sz="1500" dirty="0">
                          <a:latin typeface="Arial MT"/>
                          <a:cs typeface="Arial MT"/>
                        </a:rPr>
                        <a:t>5.</a:t>
                      </a:r>
                      <a:r>
                        <a:rPr sz="1500" spc="-5" dirty="0">
                          <a:latin typeface="Microsoft JhengHei"/>
                          <a:cs typeface="Microsoft JhengHei"/>
                        </a:rPr>
                        <a:t>生物學業總平均成績全校排名百分比</a:t>
                      </a:r>
                      <a:endParaRPr sz="1500">
                        <a:latin typeface="Microsoft JhengHei"/>
                        <a:cs typeface="Microsoft JhengHei"/>
                      </a:endParaRPr>
                    </a:p>
                  </a:txBody>
                  <a:tcPr marL="0" marR="0" marT="882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6"/>
                  </a:ext>
                </a:extLst>
              </a:tr>
              <a:tr h="416559">
                <a:tc>
                  <a:txBody>
                    <a:bodyPr/>
                    <a:lstStyle/>
                    <a:p>
                      <a:pPr marL="1905" algn="ctr">
                        <a:lnSpc>
                          <a:spcPct val="100000"/>
                        </a:lnSpc>
                        <a:spcBef>
                          <a:spcPts val="635"/>
                        </a:spcBef>
                      </a:pPr>
                      <a:r>
                        <a:rPr sz="1600" b="1" spc="-40" dirty="0">
                          <a:solidFill>
                            <a:srgbClr val="FF0000"/>
                          </a:solidFill>
                          <a:latin typeface="Microsoft JhengHei"/>
                          <a:cs typeface="Microsoft JhengHei"/>
                        </a:rPr>
                        <a:t>自然</a:t>
                      </a:r>
                      <a:endParaRPr sz="1600">
                        <a:latin typeface="Microsoft JhengHei"/>
                        <a:cs typeface="Microsoft JhengHei"/>
                      </a:endParaRPr>
                    </a:p>
                  </a:txBody>
                  <a:tcPr marL="0" marR="0" marT="806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1905" algn="ctr">
                        <a:lnSpc>
                          <a:spcPct val="100000"/>
                        </a:lnSpc>
                        <a:spcBef>
                          <a:spcPts val="635"/>
                        </a:spcBef>
                      </a:pPr>
                      <a:r>
                        <a:rPr sz="1600" b="1" spc="-40" dirty="0">
                          <a:latin typeface="Microsoft JhengHei"/>
                          <a:cs typeface="Microsoft JhengHei"/>
                        </a:rPr>
                        <a:t>均標</a:t>
                      </a:r>
                      <a:endParaRPr sz="1600">
                        <a:latin typeface="Microsoft JhengHei"/>
                        <a:cs typeface="Microsoft JhengHei"/>
                      </a:endParaRPr>
                    </a:p>
                  </a:txBody>
                  <a:tcPr marL="0" marR="0" marT="806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170">
                        <a:lnSpc>
                          <a:spcPct val="100000"/>
                        </a:lnSpc>
                        <a:spcBef>
                          <a:spcPts val="695"/>
                        </a:spcBef>
                      </a:pPr>
                      <a:r>
                        <a:rPr sz="1500" dirty="0">
                          <a:latin typeface="Arial MT"/>
                          <a:cs typeface="Arial MT"/>
                        </a:rPr>
                        <a:t>6.</a:t>
                      </a:r>
                      <a:r>
                        <a:rPr sz="1500" spc="-5" dirty="0">
                          <a:latin typeface="Microsoft JhengHei"/>
                          <a:cs typeface="Microsoft JhengHei"/>
                        </a:rPr>
                        <a:t>數學學業總平均成績全校排名百分比</a:t>
                      </a:r>
                      <a:endParaRPr sz="1500">
                        <a:latin typeface="Microsoft JhengHei"/>
                        <a:cs typeface="Microsoft JhengHei"/>
                      </a:endParaRPr>
                    </a:p>
                  </a:txBody>
                  <a:tcPr marL="0" marR="0" marT="882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7"/>
                  </a:ext>
                </a:extLst>
              </a:tr>
              <a:tr h="416559">
                <a:tc>
                  <a:txBody>
                    <a:bodyPr/>
                    <a:lstStyle/>
                    <a:p>
                      <a:pPr marL="1905" algn="ctr">
                        <a:lnSpc>
                          <a:spcPct val="100000"/>
                        </a:lnSpc>
                        <a:spcBef>
                          <a:spcPts val="635"/>
                        </a:spcBef>
                      </a:pPr>
                      <a:r>
                        <a:rPr sz="1600" spc="-40" dirty="0">
                          <a:latin typeface="Microsoft JhengHei"/>
                          <a:cs typeface="Microsoft JhengHei"/>
                        </a:rPr>
                        <a:t>英聽</a:t>
                      </a:r>
                      <a:endParaRPr sz="1600">
                        <a:latin typeface="Microsoft JhengHei"/>
                        <a:cs typeface="Microsoft JhengHei"/>
                      </a:endParaRPr>
                    </a:p>
                  </a:txBody>
                  <a:tcPr marL="0" marR="0" marT="806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1905" algn="ctr">
                        <a:lnSpc>
                          <a:spcPct val="100000"/>
                        </a:lnSpc>
                        <a:spcBef>
                          <a:spcPts val="635"/>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806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0170">
                        <a:lnSpc>
                          <a:spcPct val="100000"/>
                        </a:lnSpc>
                        <a:spcBef>
                          <a:spcPts val="635"/>
                        </a:spcBef>
                      </a:pPr>
                      <a:r>
                        <a:rPr sz="1600" spc="-10" dirty="0">
                          <a:latin typeface="Arial MT"/>
                          <a:cs typeface="Arial MT"/>
                        </a:rPr>
                        <a:t>7.</a:t>
                      </a:r>
                      <a:r>
                        <a:rPr sz="1600" spc="-25" dirty="0">
                          <a:latin typeface="Microsoft JhengHei"/>
                          <a:cs typeface="Microsoft JhengHei"/>
                        </a:rPr>
                        <a:t>學測</a:t>
                      </a:r>
                      <a:r>
                        <a:rPr sz="1600" b="1" spc="-25" dirty="0">
                          <a:solidFill>
                            <a:srgbClr val="FF0000"/>
                          </a:solidFill>
                          <a:latin typeface="Microsoft JhengHei"/>
                          <a:cs typeface="Microsoft JhengHei"/>
                        </a:rPr>
                        <a:t>國文</a:t>
                      </a:r>
                      <a:r>
                        <a:rPr sz="1600" spc="-40" dirty="0">
                          <a:latin typeface="Microsoft JhengHei"/>
                          <a:cs typeface="Microsoft JhengHei"/>
                        </a:rPr>
                        <a:t>級分</a:t>
                      </a:r>
                      <a:endParaRPr sz="1600">
                        <a:latin typeface="Microsoft JhengHei"/>
                        <a:cs typeface="Microsoft JhengHei"/>
                      </a:endParaRPr>
                    </a:p>
                  </a:txBody>
                  <a:tcPr marL="0" marR="0" marT="806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8"/>
                  </a:ext>
                </a:extLst>
              </a:tr>
            </a:tbl>
          </a:graphicData>
        </a:graphic>
      </p:graphicFrame>
      <p:pic>
        <p:nvPicPr>
          <p:cNvPr id="3" name="object 3"/>
          <p:cNvPicPr/>
          <p:nvPr/>
        </p:nvPicPr>
        <p:blipFill>
          <a:blip r:embed="rId2" cstate="print"/>
          <a:stretch>
            <a:fillRect/>
          </a:stretch>
        </p:blipFill>
        <p:spPr>
          <a:xfrm>
            <a:off x="179425" y="1200087"/>
            <a:ext cx="6191250" cy="910589"/>
          </a:xfrm>
          <a:prstGeom prst="rect">
            <a:avLst/>
          </a:prstGeom>
        </p:spPr>
      </p:pic>
      <p:pic>
        <p:nvPicPr>
          <p:cNvPr id="4" name="object 4"/>
          <p:cNvPicPr/>
          <p:nvPr/>
        </p:nvPicPr>
        <p:blipFill>
          <a:blip r:embed="rId3" cstate="print"/>
          <a:stretch>
            <a:fillRect/>
          </a:stretch>
        </p:blipFill>
        <p:spPr>
          <a:xfrm>
            <a:off x="146304" y="3162287"/>
            <a:ext cx="6200394" cy="910602"/>
          </a:xfrm>
          <a:prstGeom prst="rect">
            <a:avLst/>
          </a:prstGeom>
        </p:spPr>
      </p:pic>
      <p:sp>
        <p:nvSpPr>
          <p:cNvPr id="5" name="object 5"/>
          <p:cNvSpPr txBox="1"/>
          <p:nvPr/>
        </p:nvSpPr>
        <p:spPr>
          <a:xfrm>
            <a:off x="565200" y="5013045"/>
            <a:ext cx="8829675" cy="859723"/>
          </a:xfrm>
          <a:prstGeom prst="rect">
            <a:avLst/>
          </a:prstGeom>
        </p:spPr>
        <p:txBody>
          <a:bodyPr vert="horz" wrap="square" lIns="0" tIns="12700" rIns="0" bIns="0" rtlCol="0">
            <a:spAutoFit/>
          </a:bodyPr>
          <a:lstStyle/>
          <a:p>
            <a:pPr marL="274320" marR="5080" indent="-262255">
              <a:lnSpc>
                <a:spcPct val="132300"/>
              </a:lnSpc>
              <a:spcBef>
                <a:spcPts val="100"/>
              </a:spcBef>
            </a:pPr>
            <a:r>
              <a:rPr lang="zh-TW" altLang="en-US" sz="2200" dirty="0">
                <a:latin typeface="Microsoft JhengHei"/>
                <a:cs typeface="Microsoft JhengHei"/>
              </a:rPr>
              <a:t>  </a:t>
            </a:r>
            <a:r>
              <a:rPr sz="2200" dirty="0">
                <a:latin typeface="Microsoft JhengHei"/>
                <a:cs typeface="Microsoft JhengHei"/>
              </a:rPr>
              <a:t>2</a:t>
            </a:r>
            <a:r>
              <a:rPr sz="2200" spc="-30" dirty="0">
                <a:latin typeface="Microsoft JhengHei"/>
                <a:cs typeface="Microsoft JhengHei"/>
              </a:rPr>
              <a:t>. 國文零級分，數學</a:t>
            </a:r>
            <a:r>
              <a:rPr sz="2200" spc="-10" dirty="0">
                <a:latin typeface="Microsoft JhengHei"/>
                <a:cs typeface="Microsoft JhengHei"/>
              </a:rPr>
              <a:t>A</a:t>
            </a:r>
            <a:r>
              <a:rPr sz="2200" spc="-30" dirty="0">
                <a:latin typeface="Microsoft JhengHei"/>
                <a:cs typeface="Microsoft JhengHei"/>
              </a:rPr>
              <a:t>與自然皆達均標( </a:t>
            </a:r>
            <a:r>
              <a:rPr sz="2200" dirty="0">
                <a:latin typeface="Microsoft JhengHei"/>
                <a:cs typeface="Microsoft JhengHei"/>
              </a:rPr>
              <a:t>or</a:t>
            </a:r>
            <a:r>
              <a:rPr sz="2200" spc="-20" dirty="0">
                <a:latin typeface="Microsoft JhengHei"/>
                <a:cs typeface="Microsoft JhengHei"/>
              </a:rPr>
              <a:t> 數學</a:t>
            </a:r>
            <a:r>
              <a:rPr sz="2200" spc="-25" dirty="0">
                <a:latin typeface="Microsoft JhengHei"/>
                <a:cs typeface="Microsoft JhengHei"/>
              </a:rPr>
              <a:t>B</a:t>
            </a:r>
            <a:r>
              <a:rPr sz="2200" spc="-35" dirty="0">
                <a:latin typeface="Microsoft JhengHei"/>
                <a:cs typeface="Microsoft JhengHei"/>
              </a:rPr>
              <a:t>達前標、自然達均標)，因英文+數學</a:t>
            </a:r>
            <a:r>
              <a:rPr sz="2200" dirty="0">
                <a:latin typeface="Microsoft JhengHei"/>
                <a:cs typeface="Microsoft JhengHei"/>
              </a:rPr>
              <a:t>A(or</a:t>
            </a:r>
            <a:r>
              <a:rPr sz="2200" spc="-10" dirty="0">
                <a:latin typeface="Microsoft JhengHei"/>
                <a:cs typeface="Microsoft JhengHei"/>
              </a:rPr>
              <a:t> 數學</a:t>
            </a:r>
            <a:r>
              <a:rPr sz="2200" spc="-25" dirty="0">
                <a:latin typeface="Microsoft JhengHei"/>
                <a:cs typeface="Microsoft JhengHei"/>
              </a:rPr>
              <a:t>B)</a:t>
            </a:r>
            <a:r>
              <a:rPr sz="2200" spc="-5" dirty="0">
                <a:latin typeface="Microsoft JhengHei"/>
                <a:cs typeface="Microsoft JhengHei"/>
              </a:rPr>
              <a:t>+自然 </a:t>
            </a:r>
            <a:r>
              <a:rPr sz="2200" b="1" spc="-25" dirty="0">
                <a:solidFill>
                  <a:srgbClr val="0000FF"/>
                </a:solidFill>
                <a:latin typeface="Microsoft JhengHei"/>
                <a:cs typeface="Microsoft JhengHei"/>
              </a:rPr>
              <a:t>&gt; 零級分</a:t>
            </a:r>
            <a:endParaRPr sz="2200" dirty="0">
              <a:latin typeface="Microsoft JhengHei"/>
              <a:cs typeface="Microsoft JhengHei"/>
            </a:endParaRPr>
          </a:p>
        </p:txBody>
      </p:sp>
      <p:sp>
        <p:nvSpPr>
          <p:cNvPr id="6" name="object 6"/>
          <p:cNvSpPr txBox="1"/>
          <p:nvPr/>
        </p:nvSpPr>
        <p:spPr>
          <a:xfrm>
            <a:off x="1022400" y="6010757"/>
            <a:ext cx="3018155" cy="360680"/>
          </a:xfrm>
          <a:prstGeom prst="rect">
            <a:avLst/>
          </a:prstGeom>
        </p:spPr>
        <p:txBody>
          <a:bodyPr vert="horz" wrap="square" lIns="0" tIns="12065" rIns="0" bIns="0" rtlCol="0">
            <a:spAutoFit/>
          </a:bodyPr>
          <a:lstStyle/>
          <a:p>
            <a:pPr marL="298450" indent="-285750">
              <a:lnSpc>
                <a:spcPct val="100000"/>
              </a:lnSpc>
              <a:spcBef>
                <a:spcPts val="95"/>
              </a:spcBef>
              <a:buFont typeface="Wingdings"/>
              <a:buChar char=""/>
              <a:tabLst>
                <a:tab pos="298450" algn="l"/>
              </a:tabLst>
            </a:pPr>
            <a:r>
              <a:rPr sz="2200" b="1" spc="-35" dirty="0">
                <a:solidFill>
                  <a:srgbClr val="0000FF"/>
                </a:solidFill>
                <a:latin typeface="Microsoft JhengHei"/>
                <a:cs typeface="Microsoft JhengHei"/>
              </a:rPr>
              <a:t>可參加分發比序(篩選)</a:t>
            </a:r>
            <a:endParaRPr sz="2200">
              <a:latin typeface="Microsoft JhengHei"/>
              <a:cs typeface="Microsoft JhengHei"/>
            </a:endParaRPr>
          </a:p>
        </p:txBody>
      </p:sp>
      <p:sp>
        <p:nvSpPr>
          <p:cNvPr id="7" name="object 7"/>
          <p:cNvSpPr txBox="1"/>
          <p:nvPr/>
        </p:nvSpPr>
        <p:spPr>
          <a:xfrm>
            <a:off x="428345" y="1493341"/>
            <a:ext cx="5942330" cy="3477875"/>
          </a:xfrm>
          <a:prstGeom prst="rect">
            <a:avLst/>
          </a:prstGeom>
        </p:spPr>
        <p:txBody>
          <a:bodyPr vert="horz" wrap="square" lIns="0" tIns="12700" rIns="0" bIns="0" rtlCol="0">
            <a:spAutoFit/>
          </a:bodyPr>
          <a:lstStyle/>
          <a:p>
            <a:pPr marL="26034">
              <a:lnSpc>
                <a:spcPct val="100000"/>
              </a:lnSpc>
              <a:spcBef>
                <a:spcPts val="100"/>
              </a:spcBef>
            </a:pPr>
            <a:r>
              <a:rPr sz="2400" b="1" spc="-10" dirty="0">
                <a:solidFill>
                  <a:srgbClr val="FFFFFF"/>
                </a:solidFill>
                <a:latin typeface="Microsoft JhengHei"/>
                <a:cs typeface="Microsoft JhengHei"/>
              </a:rPr>
              <a:t>校系參採檢定、分發比序之科目至多4</a:t>
            </a:r>
            <a:r>
              <a:rPr sz="2400" b="1" spc="-50" dirty="0">
                <a:solidFill>
                  <a:srgbClr val="FFFFFF"/>
                </a:solidFill>
                <a:latin typeface="Microsoft JhengHei"/>
                <a:cs typeface="Microsoft JhengHei"/>
              </a:rPr>
              <a:t>科</a:t>
            </a:r>
            <a:endParaRPr sz="2400" dirty="0">
              <a:latin typeface="Microsoft JhengHei"/>
              <a:cs typeface="Microsoft JhengHei"/>
            </a:endParaRPr>
          </a:p>
          <a:p>
            <a:pPr marL="93980">
              <a:lnSpc>
                <a:spcPct val="100000"/>
              </a:lnSpc>
              <a:spcBef>
                <a:spcPts val="3180"/>
              </a:spcBef>
            </a:pPr>
            <a:r>
              <a:rPr lang="zh-TW" altLang="en-US" sz="2200" spc="-30" dirty="0">
                <a:latin typeface="Microsoft JhengHei"/>
                <a:cs typeface="Microsoft JhengHei"/>
              </a:rPr>
              <a:t>   </a:t>
            </a:r>
            <a:r>
              <a:rPr sz="2200" spc="-30" dirty="0" err="1">
                <a:latin typeface="Microsoft JhengHei"/>
                <a:cs typeface="Microsoft JhengHei"/>
              </a:rPr>
              <a:t>範例：國文、英文、數學</a:t>
            </a:r>
            <a:r>
              <a:rPr sz="2200" dirty="0">
                <a:latin typeface="Microsoft JhengHei"/>
                <a:cs typeface="Microsoft JhengHei"/>
              </a:rPr>
              <a:t>(A</a:t>
            </a:r>
            <a:r>
              <a:rPr sz="2200" spc="-30" dirty="0">
                <a:latin typeface="Microsoft JhengHei"/>
                <a:cs typeface="Microsoft JhengHei"/>
              </a:rPr>
              <a:t>或</a:t>
            </a:r>
            <a:r>
              <a:rPr sz="2200" spc="-10" dirty="0">
                <a:latin typeface="Microsoft JhengHei"/>
                <a:cs typeface="Microsoft JhengHei"/>
              </a:rPr>
              <a:t>B</a:t>
            </a:r>
            <a:r>
              <a:rPr sz="2200" spc="-30" dirty="0">
                <a:latin typeface="Microsoft JhengHei"/>
                <a:cs typeface="Microsoft JhengHei"/>
              </a:rPr>
              <a:t>)、自然共</a:t>
            </a:r>
            <a:r>
              <a:rPr sz="2200" spc="-25" dirty="0">
                <a:latin typeface="Microsoft JhengHei"/>
                <a:cs typeface="Microsoft JhengHei"/>
              </a:rPr>
              <a:t>4</a:t>
            </a:r>
            <a:r>
              <a:rPr sz="2200" spc="-50" dirty="0">
                <a:latin typeface="Microsoft JhengHei"/>
                <a:cs typeface="Microsoft JhengHei"/>
              </a:rPr>
              <a:t>科</a:t>
            </a:r>
            <a:endParaRPr sz="2200" dirty="0">
              <a:latin typeface="Microsoft JhengHei"/>
              <a:cs typeface="Microsoft JhengHei"/>
            </a:endParaRPr>
          </a:p>
          <a:p>
            <a:pPr marL="74295" algn="ctr">
              <a:lnSpc>
                <a:spcPct val="100000"/>
              </a:lnSpc>
              <a:spcBef>
                <a:spcPts val="565"/>
              </a:spcBef>
            </a:pPr>
            <a:r>
              <a:rPr lang="zh-TW" altLang="en-US" sz="2200" spc="-35" dirty="0">
                <a:latin typeface="Microsoft JhengHei"/>
                <a:cs typeface="Microsoft JhengHei"/>
              </a:rPr>
              <a:t>   </a:t>
            </a:r>
            <a:r>
              <a:rPr sz="2200" spc="-35" dirty="0">
                <a:latin typeface="Microsoft JhengHei"/>
                <a:cs typeface="Microsoft JhengHei"/>
              </a:rPr>
              <a:t>數學</a:t>
            </a:r>
            <a:r>
              <a:rPr sz="2200" spc="-25" dirty="0">
                <a:latin typeface="Microsoft JhengHei"/>
                <a:cs typeface="Microsoft JhengHei"/>
              </a:rPr>
              <a:t>A</a:t>
            </a:r>
            <a:r>
              <a:rPr sz="2200" spc="-35" dirty="0">
                <a:latin typeface="Microsoft JhengHei"/>
                <a:cs typeface="Microsoft JhengHei"/>
              </a:rPr>
              <a:t>、數學</a:t>
            </a:r>
            <a:r>
              <a:rPr sz="2200" spc="-10" dirty="0">
                <a:latin typeface="Microsoft JhengHei"/>
                <a:cs typeface="Microsoft JhengHei"/>
              </a:rPr>
              <a:t>B</a:t>
            </a:r>
            <a:r>
              <a:rPr sz="2200" spc="-35" dirty="0">
                <a:latin typeface="Microsoft JhengHei"/>
                <a:cs typeface="Microsoft JhengHei"/>
              </a:rPr>
              <a:t>於規則中僅計為</a:t>
            </a:r>
            <a:r>
              <a:rPr sz="2200" spc="-25" dirty="0">
                <a:latin typeface="Microsoft JhengHei"/>
                <a:cs typeface="Microsoft JhengHei"/>
              </a:rPr>
              <a:t>1</a:t>
            </a:r>
            <a:r>
              <a:rPr sz="2200" spc="-50" dirty="0">
                <a:latin typeface="Microsoft JhengHei"/>
                <a:cs typeface="Microsoft JhengHei"/>
              </a:rPr>
              <a:t>科</a:t>
            </a:r>
            <a:endParaRPr sz="2200" dirty="0">
              <a:latin typeface="Microsoft JhengHei"/>
              <a:cs typeface="Microsoft JhengHei"/>
            </a:endParaRPr>
          </a:p>
          <a:p>
            <a:pPr marL="12700">
              <a:lnSpc>
                <a:spcPct val="100000"/>
              </a:lnSpc>
              <a:spcBef>
                <a:spcPts val="2960"/>
              </a:spcBef>
            </a:pPr>
            <a:r>
              <a:rPr sz="2400" b="1" spc="-5" dirty="0">
                <a:solidFill>
                  <a:srgbClr val="FFFFFF"/>
                </a:solidFill>
                <a:latin typeface="Microsoft JhengHei"/>
                <a:cs typeface="Microsoft JhengHei"/>
              </a:rPr>
              <a:t>校系參採之所有學測科目總和不為零級分</a:t>
            </a:r>
            <a:endParaRPr sz="2400" dirty="0">
              <a:latin typeface="Microsoft JhengHei"/>
              <a:cs typeface="Microsoft JhengHei"/>
            </a:endParaRPr>
          </a:p>
          <a:p>
            <a:pPr marL="140335">
              <a:lnSpc>
                <a:spcPct val="100000"/>
              </a:lnSpc>
              <a:spcBef>
                <a:spcPts val="3045"/>
              </a:spcBef>
              <a:tabLst>
                <a:tab pos="436245" algn="l"/>
              </a:tabLst>
            </a:pPr>
            <a:r>
              <a:rPr lang="zh-TW" altLang="en-US" sz="2200" spc="-30" dirty="0">
                <a:latin typeface="Microsoft JhengHei"/>
                <a:cs typeface="Microsoft JhengHei"/>
              </a:rPr>
              <a:t>  </a:t>
            </a:r>
            <a:r>
              <a:rPr lang="en-US" altLang="zh-TW" sz="2200" spc="-30" dirty="0">
                <a:latin typeface="Microsoft JhengHei"/>
                <a:cs typeface="Microsoft JhengHei"/>
              </a:rPr>
              <a:t>1.</a:t>
            </a:r>
            <a:r>
              <a:rPr sz="2200" spc="-30" dirty="0">
                <a:latin typeface="Microsoft JhengHei"/>
                <a:cs typeface="Microsoft JhengHei"/>
              </a:rPr>
              <a:t>國文+英文+數學</a:t>
            </a:r>
            <a:r>
              <a:rPr sz="2200" dirty="0">
                <a:latin typeface="Microsoft JhengHei"/>
                <a:cs typeface="Microsoft JhengHei"/>
              </a:rPr>
              <a:t>A(or</a:t>
            </a:r>
            <a:r>
              <a:rPr sz="2200" spc="-5" dirty="0">
                <a:latin typeface="Microsoft JhengHei"/>
                <a:cs typeface="Microsoft JhengHei"/>
              </a:rPr>
              <a:t> 數學</a:t>
            </a:r>
            <a:r>
              <a:rPr sz="2200" spc="-25" dirty="0">
                <a:latin typeface="Microsoft JhengHei"/>
                <a:cs typeface="Microsoft JhengHei"/>
              </a:rPr>
              <a:t>B)</a:t>
            </a:r>
            <a:r>
              <a:rPr sz="2200" spc="-5" dirty="0">
                <a:latin typeface="Microsoft JhengHei"/>
                <a:cs typeface="Microsoft JhengHei"/>
              </a:rPr>
              <a:t>+自然 </a:t>
            </a:r>
            <a:r>
              <a:rPr sz="2200" b="1" spc="-20" dirty="0">
                <a:solidFill>
                  <a:srgbClr val="FF0000"/>
                </a:solidFill>
                <a:latin typeface="Microsoft JhengHei"/>
                <a:cs typeface="Microsoft JhengHei"/>
              </a:rPr>
              <a:t>= 零級分</a:t>
            </a:r>
            <a:endParaRPr sz="2200" dirty="0">
              <a:latin typeface="Microsoft JhengHei"/>
              <a:cs typeface="Microsoft JhengHei"/>
            </a:endParaRPr>
          </a:p>
          <a:p>
            <a:pPr marL="883285" lvl="1" indent="-285750">
              <a:lnSpc>
                <a:spcPct val="100000"/>
              </a:lnSpc>
              <a:spcBef>
                <a:spcPts val="850"/>
              </a:spcBef>
              <a:buFont typeface="Wingdings"/>
              <a:buChar char=""/>
              <a:tabLst>
                <a:tab pos="883285" algn="l"/>
              </a:tabLst>
            </a:pPr>
            <a:r>
              <a:rPr sz="2200" b="1" spc="-40" dirty="0">
                <a:solidFill>
                  <a:srgbClr val="FF0000"/>
                </a:solidFill>
                <a:latin typeface="Microsoft JhengHei"/>
                <a:cs typeface="Microsoft JhengHei"/>
              </a:rPr>
              <a:t>不可參加分發比序(篩選)</a:t>
            </a:r>
            <a:endParaRPr sz="2200" dirty="0">
              <a:latin typeface="Microsoft JhengHei"/>
              <a:cs typeface="Microsoft JhengHei"/>
            </a:endParaRPr>
          </a:p>
        </p:txBody>
      </p:sp>
      <p:pic>
        <p:nvPicPr>
          <p:cNvPr id="8" name="object 8"/>
          <p:cNvPicPr/>
          <p:nvPr/>
        </p:nvPicPr>
        <p:blipFill>
          <a:blip r:embed="rId4" cstate="print"/>
          <a:stretch>
            <a:fillRect/>
          </a:stretch>
        </p:blipFill>
        <p:spPr>
          <a:xfrm>
            <a:off x="6611111" y="5710428"/>
            <a:ext cx="5025390" cy="875538"/>
          </a:xfrm>
          <a:prstGeom prst="rect">
            <a:avLst/>
          </a:prstGeom>
        </p:spPr>
      </p:pic>
      <p:sp>
        <p:nvSpPr>
          <p:cNvPr id="9" name="object 9"/>
          <p:cNvSpPr txBox="1"/>
          <p:nvPr/>
        </p:nvSpPr>
        <p:spPr>
          <a:xfrm>
            <a:off x="6778243" y="5795873"/>
            <a:ext cx="4573270" cy="574675"/>
          </a:xfrm>
          <a:prstGeom prst="rect">
            <a:avLst/>
          </a:prstGeom>
        </p:spPr>
        <p:txBody>
          <a:bodyPr vert="horz" wrap="square" lIns="0" tIns="12700" rIns="0" bIns="0" rtlCol="0">
            <a:spAutoFit/>
          </a:bodyPr>
          <a:lstStyle/>
          <a:p>
            <a:pPr marL="12700">
              <a:lnSpc>
                <a:spcPct val="100000"/>
              </a:lnSpc>
              <a:spcBef>
                <a:spcPts val="100"/>
              </a:spcBef>
            </a:pPr>
            <a:r>
              <a:rPr sz="1800" b="1" spc="-10" dirty="0">
                <a:solidFill>
                  <a:srgbClr val="FFFFFF"/>
                </a:solidFill>
                <a:latin typeface="Microsoft JhengHei"/>
                <a:cs typeface="Microsoft JhengHei"/>
              </a:rPr>
              <a:t>註</a:t>
            </a:r>
            <a:r>
              <a:rPr sz="1800" b="1" dirty="0">
                <a:solidFill>
                  <a:srgbClr val="FFFFFF"/>
                </a:solidFill>
                <a:latin typeface="Microsoft JhengHei"/>
                <a:cs typeface="Microsoft JhengHei"/>
              </a:rPr>
              <a:t>1</a:t>
            </a:r>
            <a:r>
              <a:rPr sz="1800" b="1" spc="-20" dirty="0">
                <a:solidFill>
                  <a:srgbClr val="FFFFFF"/>
                </a:solidFill>
                <a:latin typeface="Microsoft JhengHei"/>
                <a:cs typeface="Microsoft JhengHei"/>
              </a:rPr>
              <a:t>. 可參加分發比序≠分發錄取</a:t>
            </a:r>
            <a:endParaRPr sz="1800">
              <a:latin typeface="Microsoft JhengHei"/>
              <a:cs typeface="Microsoft JhengHei"/>
            </a:endParaRPr>
          </a:p>
          <a:p>
            <a:pPr marL="12700">
              <a:lnSpc>
                <a:spcPct val="100000"/>
              </a:lnSpc>
              <a:spcBef>
                <a:spcPts val="5"/>
              </a:spcBef>
            </a:pPr>
            <a:r>
              <a:rPr sz="1800" b="1" dirty="0">
                <a:solidFill>
                  <a:srgbClr val="FFFFFF"/>
                </a:solidFill>
                <a:latin typeface="Microsoft JhengHei"/>
                <a:cs typeface="Microsoft JhengHei"/>
              </a:rPr>
              <a:t>註2</a:t>
            </a:r>
            <a:r>
              <a:rPr sz="1800" b="1" spc="-5" dirty="0">
                <a:solidFill>
                  <a:srgbClr val="FFFFFF"/>
                </a:solidFill>
                <a:latin typeface="Microsoft JhengHei"/>
                <a:cs typeface="Microsoft JhengHei"/>
              </a:rPr>
              <a:t>. 僅須達到[數</a:t>
            </a:r>
            <a:r>
              <a:rPr sz="1800" b="1" spc="-20" dirty="0">
                <a:solidFill>
                  <a:srgbClr val="FFFFFF"/>
                </a:solidFill>
                <a:latin typeface="Microsoft JhengHei"/>
                <a:cs typeface="Microsoft JhengHei"/>
              </a:rPr>
              <a:t>A</a:t>
            </a:r>
            <a:r>
              <a:rPr sz="1800" b="1" spc="-10" dirty="0">
                <a:solidFill>
                  <a:srgbClr val="FFFFFF"/>
                </a:solidFill>
                <a:latin typeface="Microsoft JhengHei"/>
                <a:cs typeface="Microsoft JhengHei"/>
              </a:rPr>
              <a:t>均標]或[數</a:t>
            </a:r>
            <a:r>
              <a:rPr sz="1800" b="1" spc="-20" dirty="0">
                <a:solidFill>
                  <a:srgbClr val="FFFFFF"/>
                </a:solidFill>
                <a:latin typeface="Microsoft JhengHei"/>
                <a:cs typeface="Microsoft JhengHei"/>
              </a:rPr>
              <a:t>B</a:t>
            </a:r>
            <a:r>
              <a:rPr sz="1800" b="1" spc="-15" dirty="0">
                <a:solidFill>
                  <a:srgbClr val="FFFFFF"/>
                </a:solidFill>
                <a:latin typeface="Microsoft JhengHei"/>
                <a:cs typeface="Microsoft JhengHei"/>
              </a:rPr>
              <a:t>前標]其一標準</a:t>
            </a:r>
            <a:endParaRPr sz="1800">
              <a:latin typeface="Microsoft JhengHei"/>
              <a:cs typeface="Microsoft JhengHei"/>
            </a:endParaRPr>
          </a:p>
        </p:txBody>
      </p:sp>
      <p:sp>
        <p:nvSpPr>
          <p:cNvPr id="10" name="object 10"/>
          <p:cNvSpPr txBox="1">
            <a:spLocks noGrp="1"/>
          </p:cNvSpPr>
          <p:nvPr>
            <p:ph type="title"/>
          </p:nvPr>
        </p:nvSpPr>
        <p:spPr>
          <a:xfrm>
            <a:off x="565200" y="0"/>
            <a:ext cx="10515600" cy="710974"/>
          </a:xfrm>
          <a:prstGeom prst="rect">
            <a:avLst/>
          </a:prstGeom>
        </p:spPr>
        <p:txBody>
          <a:bodyPr vert="horz" wrap="square" lIns="0" tIns="12065" rIns="0" bIns="0" rtlCol="0">
            <a:spAutoFit/>
          </a:bodyPr>
          <a:lstStyle/>
          <a:p>
            <a:pPr marL="119380">
              <a:lnSpc>
                <a:spcPct val="100000"/>
              </a:lnSpc>
              <a:spcBef>
                <a:spcPts val="95"/>
              </a:spcBef>
            </a:pPr>
            <a:r>
              <a:rPr b="1" spc="-45" dirty="0">
                <a:solidFill>
                  <a:schemeClr val="bg1">
                    <a:lumMod val="95000"/>
                  </a:schemeClr>
                </a:solidFill>
                <a:latin typeface="Microsoft YaHei" panose="020B0503020204020204" pitchFamily="34" charset="-122"/>
                <a:ea typeface="Microsoft YaHei" panose="020B0503020204020204" pitchFamily="34" charset="-122"/>
              </a:rPr>
              <a:t>繁星推薦分發(篩選)規則說明</a:t>
            </a:r>
            <a:r>
              <a:rPr b="1" spc="-25" dirty="0">
                <a:solidFill>
                  <a:schemeClr val="bg1">
                    <a:lumMod val="95000"/>
                  </a:schemeClr>
                </a:solidFill>
                <a:latin typeface="Microsoft YaHei" panose="020B0503020204020204" pitchFamily="34" charset="-122"/>
                <a:ea typeface="Microsoft YaHei" panose="020B0503020204020204" pitchFamily="34" charset="-122"/>
              </a:rPr>
              <a:t>(1)</a:t>
            </a:r>
          </a:p>
        </p:txBody>
      </p:sp>
      <p:pic>
        <p:nvPicPr>
          <p:cNvPr id="11" name="object 11"/>
          <p:cNvPicPr/>
          <p:nvPr/>
        </p:nvPicPr>
        <p:blipFill>
          <a:blip r:embed="rId5" cstate="print"/>
          <a:stretch>
            <a:fillRect/>
          </a:stretch>
        </p:blipFill>
        <p:spPr>
          <a:xfrm>
            <a:off x="5887211" y="5676900"/>
            <a:ext cx="719328" cy="720852"/>
          </a:xfrm>
          <a:prstGeom prst="rect">
            <a:avLst/>
          </a:prstGeom>
        </p:spPr>
      </p:pic>
      <p:sp>
        <p:nvSpPr>
          <p:cNvPr id="13" name="object 20">
            <a:extLst>
              <a:ext uri="{FF2B5EF4-FFF2-40B4-BE49-F238E27FC236}">
                <a16:creationId xmlns:a16="http://schemas.microsoft.com/office/drawing/2014/main" id="{524D1318-5B1C-4FEE-90B1-713FD798A11F}"/>
              </a:ext>
            </a:extLst>
          </p:cNvPr>
          <p:cNvSpPr txBox="1"/>
          <p:nvPr/>
        </p:nvSpPr>
        <p:spPr>
          <a:xfrm>
            <a:off x="11719420" y="6404561"/>
            <a:ext cx="302400" cy="239168"/>
          </a:xfrm>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z="1400" b="1" dirty="0">
                <a:solidFill>
                  <a:srgbClr val="888888"/>
                </a:solidFill>
                <a:latin typeface="Microsoft YaHei"/>
                <a:cs typeface="Microsoft YaHei"/>
              </a:rPr>
              <a:t>18</a:t>
            </a:fld>
            <a:endParaRPr sz="1400">
              <a:latin typeface="Microsoft YaHei"/>
              <a:cs typeface="Microsoft YaHe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72738" y="1580102"/>
            <a:ext cx="1646555" cy="838835"/>
            <a:chOff x="572738" y="1580102"/>
            <a:chExt cx="1646555" cy="838835"/>
          </a:xfrm>
        </p:grpSpPr>
        <p:sp>
          <p:nvSpPr>
            <p:cNvPr id="3" name="object 3"/>
            <p:cNvSpPr/>
            <p:nvPr/>
          </p:nvSpPr>
          <p:spPr>
            <a:xfrm>
              <a:off x="649223" y="1647444"/>
              <a:ext cx="1569720" cy="771525"/>
            </a:xfrm>
            <a:custGeom>
              <a:avLst/>
              <a:gdLst/>
              <a:ahLst/>
              <a:cxnLst/>
              <a:rect l="l" t="t" r="r" b="b"/>
              <a:pathLst>
                <a:path w="1569720" h="771525">
                  <a:moveTo>
                    <a:pt x="1441195" y="0"/>
                  </a:moveTo>
                  <a:lnTo>
                    <a:pt x="128524" y="0"/>
                  </a:lnTo>
                  <a:lnTo>
                    <a:pt x="78497" y="10098"/>
                  </a:lnTo>
                  <a:lnTo>
                    <a:pt x="37644" y="37639"/>
                  </a:lnTo>
                  <a:lnTo>
                    <a:pt x="10100" y="78491"/>
                  </a:lnTo>
                  <a:lnTo>
                    <a:pt x="0" y="128523"/>
                  </a:lnTo>
                  <a:lnTo>
                    <a:pt x="0" y="642619"/>
                  </a:lnTo>
                  <a:lnTo>
                    <a:pt x="10100" y="692652"/>
                  </a:lnTo>
                  <a:lnTo>
                    <a:pt x="37644" y="733504"/>
                  </a:lnTo>
                  <a:lnTo>
                    <a:pt x="78497" y="761045"/>
                  </a:lnTo>
                  <a:lnTo>
                    <a:pt x="128524" y="771143"/>
                  </a:lnTo>
                  <a:lnTo>
                    <a:pt x="1441195" y="771143"/>
                  </a:lnTo>
                  <a:lnTo>
                    <a:pt x="1491228" y="761045"/>
                  </a:lnTo>
                  <a:lnTo>
                    <a:pt x="1532080" y="733504"/>
                  </a:lnTo>
                  <a:lnTo>
                    <a:pt x="1559621" y="692652"/>
                  </a:lnTo>
                  <a:lnTo>
                    <a:pt x="1569720" y="642619"/>
                  </a:lnTo>
                  <a:lnTo>
                    <a:pt x="1569720" y="128523"/>
                  </a:lnTo>
                  <a:lnTo>
                    <a:pt x="1559621" y="78491"/>
                  </a:lnTo>
                  <a:lnTo>
                    <a:pt x="1532080" y="37639"/>
                  </a:lnTo>
                  <a:lnTo>
                    <a:pt x="1491228" y="10098"/>
                  </a:lnTo>
                  <a:lnTo>
                    <a:pt x="1441195" y="0"/>
                  </a:lnTo>
                  <a:close/>
                </a:path>
              </a:pathLst>
            </a:custGeom>
            <a:solidFill>
              <a:srgbClr val="FF5B56"/>
            </a:solidFill>
          </p:spPr>
          <p:txBody>
            <a:bodyPr wrap="square" lIns="0" tIns="0" rIns="0" bIns="0" rtlCol="0"/>
            <a:lstStyle/>
            <a:p>
              <a:endParaRPr/>
            </a:p>
          </p:txBody>
        </p:sp>
        <p:sp>
          <p:nvSpPr>
            <p:cNvPr id="4" name="object 4"/>
            <p:cNvSpPr/>
            <p:nvPr/>
          </p:nvSpPr>
          <p:spPr>
            <a:xfrm>
              <a:off x="598931" y="1606296"/>
              <a:ext cx="1550035" cy="760730"/>
            </a:xfrm>
            <a:custGeom>
              <a:avLst/>
              <a:gdLst/>
              <a:ahLst/>
              <a:cxnLst/>
              <a:rect l="l" t="t" r="r" b="b"/>
              <a:pathLst>
                <a:path w="1550035" h="760730">
                  <a:moveTo>
                    <a:pt x="1549908" y="630936"/>
                  </a:moveTo>
                  <a:lnTo>
                    <a:pt x="1549908" y="654137"/>
                  </a:lnTo>
                  <a:lnTo>
                    <a:pt x="1549908" y="666051"/>
                  </a:lnTo>
                  <a:lnTo>
                    <a:pt x="1549908" y="670440"/>
                  </a:lnTo>
                  <a:lnTo>
                    <a:pt x="1549908" y="671067"/>
                  </a:lnTo>
                  <a:lnTo>
                    <a:pt x="1536973" y="705826"/>
                  </a:lnTo>
                  <a:lnTo>
                    <a:pt x="1501679" y="734250"/>
                  </a:lnTo>
                  <a:lnTo>
                    <a:pt x="1449288" y="753435"/>
                  </a:lnTo>
                  <a:lnTo>
                    <a:pt x="1385062" y="760476"/>
                  </a:lnTo>
                  <a:lnTo>
                    <a:pt x="677201" y="760476"/>
                  </a:lnTo>
                  <a:lnTo>
                    <a:pt x="313705" y="760476"/>
                  </a:lnTo>
                  <a:lnTo>
                    <a:pt x="179786" y="760476"/>
                  </a:lnTo>
                  <a:lnTo>
                    <a:pt x="160655" y="760476"/>
                  </a:lnTo>
                  <a:lnTo>
                    <a:pt x="154787" y="760198"/>
                  </a:lnTo>
                  <a:lnTo>
                    <a:pt x="147935" y="759587"/>
                  </a:lnTo>
                  <a:lnTo>
                    <a:pt x="140427" y="758975"/>
                  </a:lnTo>
                  <a:lnTo>
                    <a:pt x="132588" y="758698"/>
                  </a:lnTo>
                </a:path>
                <a:path w="1550035" h="760730">
                  <a:moveTo>
                    <a:pt x="1069848" y="760476"/>
                  </a:moveTo>
                  <a:lnTo>
                    <a:pt x="800100" y="760476"/>
                  </a:lnTo>
                </a:path>
                <a:path w="1550035" h="760730">
                  <a:moveTo>
                    <a:pt x="0" y="295655"/>
                  </a:moveTo>
                  <a:lnTo>
                    <a:pt x="0" y="237743"/>
                  </a:lnTo>
                </a:path>
                <a:path w="1550035" h="760730">
                  <a:moveTo>
                    <a:pt x="132588" y="758951"/>
                  </a:moveTo>
                  <a:lnTo>
                    <a:pt x="80961" y="748409"/>
                  </a:lnTo>
                  <a:lnTo>
                    <a:pt x="38819" y="728995"/>
                  </a:lnTo>
                  <a:lnTo>
                    <a:pt x="10413" y="702748"/>
                  </a:lnTo>
                  <a:lnTo>
                    <a:pt x="0" y="671702"/>
                  </a:lnTo>
                  <a:lnTo>
                    <a:pt x="0" y="362712"/>
                  </a:lnTo>
                </a:path>
                <a:path w="1550035" h="760730">
                  <a:moveTo>
                    <a:pt x="0" y="130555"/>
                  </a:moveTo>
                  <a:lnTo>
                    <a:pt x="0" y="88773"/>
                  </a:lnTo>
                  <a:lnTo>
                    <a:pt x="12874" y="54274"/>
                  </a:lnTo>
                  <a:lnTo>
                    <a:pt x="47775" y="26050"/>
                  </a:lnTo>
                  <a:lnTo>
                    <a:pt x="99124" y="6994"/>
                  </a:lnTo>
                  <a:lnTo>
                    <a:pt x="161340" y="0"/>
                  </a:lnTo>
                  <a:lnTo>
                    <a:pt x="1385189" y="0"/>
                  </a:lnTo>
                  <a:lnTo>
                    <a:pt x="1449341" y="6994"/>
                  </a:lnTo>
                  <a:lnTo>
                    <a:pt x="1501695" y="26050"/>
                  </a:lnTo>
                  <a:lnTo>
                    <a:pt x="1536975" y="54274"/>
                  </a:lnTo>
                  <a:lnTo>
                    <a:pt x="1549908" y="88773"/>
                  </a:lnTo>
                  <a:lnTo>
                    <a:pt x="1549908" y="630936"/>
                  </a:lnTo>
                </a:path>
              </a:pathLst>
            </a:custGeom>
            <a:ln w="52387">
              <a:solidFill>
                <a:srgbClr val="000000"/>
              </a:solidFill>
            </a:ln>
          </p:spPr>
          <p:txBody>
            <a:bodyPr wrap="square" lIns="0" tIns="0" rIns="0" bIns="0" rtlCol="0"/>
            <a:lstStyle/>
            <a:p>
              <a:endParaRPr/>
            </a:p>
          </p:txBody>
        </p:sp>
      </p:grpSp>
      <p:grpSp>
        <p:nvGrpSpPr>
          <p:cNvPr id="5" name="object 5"/>
          <p:cNvGrpSpPr/>
          <p:nvPr/>
        </p:nvGrpSpPr>
        <p:grpSpPr>
          <a:xfrm>
            <a:off x="2346960" y="1432560"/>
            <a:ext cx="3240405" cy="5001895"/>
            <a:chOff x="2346960" y="1432560"/>
            <a:chExt cx="3240405" cy="5001895"/>
          </a:xfrm>
        </p:grpSpPr>
        <p:sp>
          <p:nvSpPr>
            <p:cNvPr id="6" name="object 6"/>
            <p:cNvSpPr/>
            <p:nvPr/>
          </p:nvSpPr>
          <p:spPr>
            <a:xfrm>
              <a:off x="2346960" y="1432560"/>
              <a:ext cx="3240405" cy="3086100"/>
            </a:xfrm>
            <a:custGeom>
              <a:avLst/>
              <a:gdLst/>
              <a:ahLst/>
              <a:cxnLst/>
              <a:rect l="l" t="t" r="r" b="b"/>
              <a:pathLst>
                <a:path w="3240404" h="3086100">
                  <a:moveTo>
                    <a:pt x="0" y="3086100"/>
                  </a:moveTo>
                  <a:lnTo>
                    <a:pt x="3240024" y="3086100"/>
                  </a:lnTo>
                  <a:lnTo>
                    <a:pt x="3240024" y="0"/>
                  </a:lnTo>
                  <a:lnTo>
                    <a:pt x="0" y="0"/>
                  </a:lnTo>
                  <a:lnTo>
                    <a:pt x="0" y="3086100"/>
                  </a:lnTo>
                  <a:close/>
                </a:path>
              </a:pathLst>
            </a:custGeom>
            <a:solidFill>
              <a:srgbClr val="FFCCCC"/>
            </a:solidFill>
          </p:spPr>
          <p:txBody>
            <a:bodyPr wrap="square" lIns="0" tIns="0" rIns="0" bIns="0" rtlCol="0"/>
            <a:lstStyle/>
            <a:p>
              <a:endParaRPr/>
            </a:p>
          </p:txBody>
        </p:sp>
        <p:pic>
          <p:nvPicPr>
            <p:cNvPr id="7" name="object 7"/>
            <p:cNvPicPr/>
            <p:nvPr/>
          </p:nvPicPr>
          <p:blipFill>
            <a:blip r:embed="rId2" cstate="print"/>
            <a:stretch>
              <a:fillRect/>
            </a:stretch>
          </p:blipFill>
          <p:spPr>
            <a:xfrm>
              <a:off x="3931920" y="1598676"/>
              <a:ext cx="731520" cy="731520"/>
            </a:xfrm>
            <a:prstGeom prst="rect">
              <a:avLst/>
            </a:prstGeom>
          </p:spPr>
        </p:pic>
        <p:sp>
          <p:nvSpPr>
            <p:cNvPr id="8" name="object 8"/>
            <p:cNvSpPr/>
            <p:nvPr/>
          </p:nvSpPr>
          <p:spPr>
            <a:xfrm>
              <a:off x="2346960" y="4518660"/>
              <a:ext cx="3240405" cy="957580"/>
            </a:xfrm>
            <a:custGeom>
              <a:avLst/>
              <a:gdLst/>
              <a:ahLst/>
              <a:cxnLst/>
              <a:rect l="l" t="t" r="r" b="b"/>
              <a:pathLst>
                <a:path w="3240404" h="957579">
                  <a:moveTo>
                    <a:pt x="3240024" y="0"/>
                  </a:moveTo>
                  <a:lnTo>
                    <a:pt x="0" y="0"/>
                  </a:lnTo>
                  <a:lnTo>
                    <a:pt x="0" y="957071"/>
                  </a:lnTo>
                  <a:lnTo>
                    <a:pt x="3240024" y="957071"/>
                  </a:lnTo>
                  <a:lnTo>
                    <a:pt x="3240024" y="0"/>
                  </a:lnTo>
                  <a:close/>
                </a:path>
              </a:pathLst>
            </a:custGeom>
            <a:solidFill>
              <a:srgbClr val="F4B083"/>
            </a:solidFill>
          </p:spPr>
          <p:txBody>
            <a:bodyPr wrap="square" lIns="0" tIns="0" rIns="0" bIns="0" rtlCol="0"/>
            <a:lstStyle/>
            <a:p>
              <a:endParaRPr/>
            </a:p>
          </p:txBody>
        </p:sp>
        <p:pic>
          <p:nvPicPr>
            <p:cNvPr id="9" name="object 9"/>
            <p:cNvPicPr/>
            <p:nvPr/>
          </p:nvPicPr>
          <p:blipFill>
            <a:blip r:embed="rId3" cstate="print"/>
            <a:stretch>
              <a:fillRect/>
            </a:stretch>
          </p:blipFill>
          <p:spPr>
            <a:xfrm>
              <a:off x="3963924" y="2615184"/>
              <a:ext cx="731520" cy="731520"/>
            </a:xfrm>
            <a:prstGeom prst="rect">
              <a:avLst/>
            </a:prstGeom>
          </p:spPr>
        </p:pic>
        <p:sp>
          <p:nvSpPr>
            <p:cNvPr id="10" name="object 10"/>
            <p:cNvSpPr/>
            <p:nvPr/>
          </p:nvSpPr>
          <p:spPr>
            <a:xfrm>
              <a:off x="2346960" y="5475731"/>
              <a:ext cx="3240405" cy="958850"/>
            </a:xfrm>
            <a:custGeom>
              <a:avLst/>
              <a:gdLst/>
              <a:ahLst/>
              <a:cxnLst/>
              <a:rect l="l" t="t" r="r" b="b"/>
              <a:pathLst>
                <a:path w="3240404" h="958850">
                  <a:moveTo>
                    <a:pt x="3240024" y="0"/>
                  </a:moveTo>
                  <a:lnTo>
                    <a:pt x="0" y="0"/>
                  </a:lnTo>
                  <a:lnTo>
                    <a:pt x="0" y="958596"/>
                  </a:lnTo>
                  <a:lnTo>
                    <a:pt x="3240024" y="958596"/>
                  </a:lnTo>
                  <a:lnTo>
                    <a:pt x="3240024" y="0"/>
                  </a:lnTo>
                  <a:close/>
                </a:path>
              </a:pathLst>
            </a:custGeom>
            <a:solidFill>
              <a:srgbClr val="C5DFB4"/>
            </a:solidFill>
          </p:spPr>
          <p:txBody>
            <a:bodyPr wrap="square" lIns="0" tIns="0" rIns="0" bIns="0" rtlCol="0"/>
            <a:lstStyle/>
            <a:p>
              <a:endParaRPr/>
            </a:p>
          </p:txBody>
        </p:sp>
        <p:pic>
          <p:nvPicPr>
            <p:cNvPr id="11" name="object 11"/>
            <p:cNvPicPr/>
            <p:nvPr/>
          </p:nvPicPr>
          <p:blipFill>
            <a:blip r:embed="rId4" cstate="print"/>
            <a:stretch>
              <a:fillRect/>
            </a:stretch>
          </p:blipFill>
          <p:spPr>
            <a:xfrm>
              <a:off x="2439924" y="4636008"/>
              <a:ext cx="731519" cy="731520"/>
            </a:xfrm>
            <a:prstGeom prst="rect">
              <a:avLst/>
            </a:prstGeom>
          </p:spPr>
        </p:pic>
        <p:pic>
          <p:nvPicPr>
            <p:cNvPr id="12" name="object 12"/>
            <p:cNvPicPr/>
            <p:nvPr/>
          </p:nvPicPr>
          <p:blipFill>
            <a:blip r:embed="rId5" cstate="print"/>
            <a:stretch>
              <a:fillRect/>
            </a:stretch>
          </p:blipFill>
          <p:spPr>
            <a:xfrm>
              <a:off x="3931920" y="4636008"/>
              <a:ext cx="731520" cy="731520"/>
            </a:xfrm>
            <a:prstGeom prst="rect">
              <a:avLst/>
            </a:prstGeom>
          </p:spPr>
        </p:pic>
        <p:pic>
          <p:nvPicPr>
            <p:cNvPr id="13" name="object 13"/>
            <p:cNvPicPr/>
            <p:nvPr/>
          </p:nvPicPr>
          <p:blipFill>
            <a:blip r:embed="rId6" cstate="print"/>
            <a:stretch>
              <a:fillRect/>
            </a:stretch>
          </p:blipFill>
          <p:spPr>
            <a:xfrm>
              <a:off x="2439924" y="5637275"/>
              <a:ext cx="731519" cy="731520"/>
            </a:xfrm>
            <a:prstGeom prst="rect">
              <a:avLst/>
            </a:prstGeom>
          </p:spPr>
        </p:pic>
        <p:pic>
          <p:nvPicPr>
            <p:cNvPr id="14" name="object 14"/>
            <p:cNvPicPr/>
            <p:nvPr/>
          </p:nvPicPr>
          <p:blipFill>
            <a:blip r:embed="rId7" cstate="print"/>
            <a:stretch>
              <a:fillRect/>
            </a:stretch>
          </p:blipFill>
          <p:spPr>
            <a:xfrm>
              <a:off x="2439924" y="3590544"/>
              <a:ext cx="731519" cy="731520"/>
            </a:xfrm>
            <a:prstGeom prst="rect">
              <a:avLst/>
            </a:prstGeom>
          </p:spPr>
        </p:pic>
        <p:pic>
          <p:nvPicPr>
            <p:cNvPr id="15" name="object 15"/>
            <p:cNvPicPr/>
            <p:nvPr/>
          </p:nvPicPr>
          <p:blipFill>
            <a:blip r:embed="rId8" cstate="print"/>
            <a:stretch>
              <a:fillRect/>
            </a:stretch>
          </p:blipFill>
          <p:spPr>
            <a:xfrm>
              <a:off x="3931920" y="5637275"/>
              <a:ext cx="731520" cy="731520"/>
            </a:xfrm>
            <a:prstGeom prst="rect">
              <a:avLst/>
            </a:prstGeom>
          </p:spPr>
        </p:pic>
        <p:pic>
          <p:nvPicPr>
            <p:cNvPr id="16" name="object 16"/>
            <p:cNvPicPr/>
            <p:nvPr/>
          </p:nvPicPr>
          <p:blipFill>
            <a:blip r:embed="rId9" cstate="print"/>
            <a:stretch>
              <a:fillRect/>
            </a:stretch>
          </p:blipFill>
          <p:spPr>
            <a:xfrm>
              <a:off x="2439924" y="1598676"/>
              <a:ext cx="731519" cy="731520"/>
            </a:xfrm>
            <a:prstGeom prst="rect">
              <a:avLst/>
            </a:prstGeom>
          </p:spPr>
        </p:pic>
        <p:pic>
          <p:nvPicPr>
            <p:cNvPr id="17" name="object 17"/>
            <p:cNvPicPr/>
            <p:nvPr/>
          </p:nvPicPr>
          <p:blipFill>
            <a:blip r:embed="rId10" cstate="print"/>
            <a:stretch>
              <a:fillRect/>
            </a:stretch>
          </p:blipFill>
          <p:spPr>
            <a:xfrm>
              <a:off x="2439924" y="2615184"/>
              <a:ext cx="731519" cy="731520"/>
            </a:xfrm>
            <a:prstGeom prst="rect">
              <a:avLst/>
            </a:prstGeom>
          </p:spPr>
        </p:pic>
        <p:pic>
          <p:nvPicPr>
            <p:cNvPr id="18" name="object 18"/>
            <p:cNvPicPr/>
            <p:nvPr/>
          </p:nvPicPr>
          <p:blipFill>
            <a:blip r:embed="rId11" cstate="print"/>
            <a:stretch>
              <a:fillRect/>
            </a:stretch>
          </p:blipFill>
          <p:spPr>
            <a:xfrm>
              <a:off x="3931920" y="3590544"/>
              <a:ext cx="731520" cy="731520"/>
            </a:xfrm>
            <a:prstGeom prst="rect">
              <a:avLst/>
            </a:prstGeom>
          </p:spPr>
        </p:pic>
      </p:grpSp>
      <p:sp>
        <p:nvSpPr>
          <p:cNvPr id="19" name="object 19"/>
          <p:cNvSpPr txBox="1"/>
          <p:nvPr/>
        </p:nvSpPr>
        <p:spPr>
          <a:xfrm>
            <a:off x="3255517" y="2047494"/>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0000FF"/>
                </a:solidFill>
                <a:latin typeface="Microsoft JhengHei"/>
                <a:cs typeface="Microsoft JhengHei"/>
              </a:rPr>
              <a:t>順序</a:t>
            </a:r>
            <a:r>
              <a:rPr sz="1800" b="1" spc="-50" dirty="0">
                <a:solidFill>
                  <a:srgbClr val="0000FF"/>
                </a:solidFill>
                <a:latin typeface="Microsoft JhengHei"/>
                <a:cs typeface="Microsoft JhengHei"/>
              </a:rPr>
              <a:t>2</a:t>
            </a:r>
            <a:endParaRPr sz="1800">
              <a:latin typeface="Microsoft JhengHei"/>
              <a:cs typeface="Microsoft JhengHei"/>
            </a:endParaRPr>
          </a:p>
        </p:txBody>
      </p:sp>
      <p:sp>
        <p:nvSpPr>
          <p:cNvPr id="20" name="object 20"/>
          <p:cNvSpPr txBox="1"/>
          <p:nvPr/>
        </p:nvSpPr>
        <p:spPr>
          <a:xfrm>
            <a:off x="3255517" y="3031363"/>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0000FF"/>
                </a:solidFill>
                <a:latin typeface="Microsoft JhengHei"/>
                <a:cs typeface="Microsoft JhengHei"/>
              </a:rPr>
              <a:t>順序</a:t>
            </a:r>
            <a:r>
              <a:rPr sz="1800" b="1" spc="-50" dirty="0">
                <a:solidFill>
                  <a:srgbClr val="0000FF"/>
                </a:solidFill>
                <a:latin typeface="Microsoft JhengHei"/>
                <a:cs typeface="Microsoft JhengHei"/>
              </a:rPr>
              <a:t>3</a:t>
            </a:r>
            <a:endParaRPr sz="1800">
              <a:latin typeface="Microsoft JhengHei"/>
              <a:cs typeface="Microsoft JhengHei"/>
            </a:endParaRPr>
          </a:p>
        </p:txBody>
      </p:sp>
      <p:sp>
        <p:nvSpPr>
          <p:cNvPr id="21" name="object 21"/>
          <p:cNvSpPr txBox="1"/>
          <p:nvPr/>
        </p:nvSpPr>
        <p:spPr>
          <a:xfrm>
            <a:off x="3255517" y="4039616"/>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0000FF"/>
                </a:solidFill>
                <a:latin typeface="Microsoft JhengHei"/>
                <a:cs typeface="Microsoft JhengHei"/>
              </a:rPr>
              <a:t>順序</a:t>
            </a:r>
            <a:r>
              <a:rPr sz="1800" b="1" spc="-50" dirty="0">
                <a:solidFill>
                  <a:srgbClr val="0000FF"/>
                </a:solidFill>
                <a:latin typeface="Microsoft JhengHei"/>
                <a:cs typeface="Microsoft JhengHei"/>
              </a:rPr>
              <a:t>1</a:t>
            </a:r>
            <a:endParaRPr sz="1800">
              <a:latin typeface="Microsoft JhengHei"/>
              <a:cs typeface="Microsoft JhengHei"/>
            </a:endParaRPr>
          </a:p>
        </p:txBody>
      </p:sp>
      <p:sp>
        <p:nvSpPr>
          <p:cNvPr id="22" name="object 22"/>
          <p:cNvSpPr txBox="1"/>
          <p:nvPr/>
        </p:nvSpPr>
        <p:spPr>
          <a:xfrm>
            <a:off x="3255517" y="5068570"/>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0000FF"/>
                </a:solidFill>
                <a:latin typeface="Microsoft JhengHei"/>
                <a:cs typeface="Microsoft JhengHei"/>
              </a:rPr>
              <a:t>順序</a:t>
            </a:r>
            <a:r>
              <a:rPr sz="1800" b="1" spc="-50" dirty="0">
                <a:solidFill>
                  <a:srgbClr val="0000FF"/>
                </a:solidFill>
                <a:latin typeface="Microsoft JhengHei"/>
                <a:cs typeface="Microsoft JhengHei"/>
              </a:rPr>
              <a:t>1</a:t>
            </a:r>
            <a:endParaRPr sz="1800">
              <a:latin typeface="Microsoft JhengHei"/>
              <a:cs typeface="Microsoft JhengHei"/>
            </a:endParaRPr>
          </a:p>
        </p:txBody>
      </p:sp>
      <p:sp>
        <p:nvSpPr>
          <p:cNvPr id="23" name="object 23"/>
          <p:cNvSpPr txBox="1"/>
          <p:nvPr/>
        </p:nvSpPr>
        <p:spPr>
          <a:xfrm>
            <a:off x="3255517" y="6027216"/>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0000FF"/>
                </a:solidFill>
                <a:latin typeface="Microsoft JhengHei"/>
                <a:cs typeface="Microsoft JhengHei"/>
              </a:rPr>
              <a:t>順序</a:t>
            </a:r>
            <a:r>
              <a:rPr sz="1800" b="1" spc="-50" dirty="0">
                <a:solidFill>
                  <a:srgbClr val="0000FF"/>
                </a:solidFill>
                <a:latin typeface="Microsoft JhengHei"/>
                <a:cs typeface="Microsoft JhengHei"/>
              </a:rPr>
              <a:t>1</a:t>
            </a:r>
            <a:endParaRPr sz="1800">
              <a:latin typeface="Microsoft JhengHei"/>
              <a:cs typeface="Microsoft JhengHei"/>
            </a:endParaRPr>
          </a:p>
        </p:txBody>
      </p:sp>
      <p:sp>
        <p:nvSpPr>
          <p:cNvPr id="24" name="object 24"/>
          <p:cNvSpPr txBox="1"/>
          <p:nvPr/>
        </p:nvSpPr>
        <p:spPr>
          <a:xfrm>
            <a:off x="4823205" y="2047494"/>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0000FF"/>
                </a:solidFill>
                <a:latin typeface="Microsoft JhengHei"/>
                <a:cs typeface="Microsoft JhengHei"/>
              </a:rPr>
              <a:t>順序</a:t>
            </a:r>
            <a:r>
              <a:rPr sz="1800" b="1" spc="-50" dirty="0">
                <a:solidFill>
                  <a:srgbClr val="0000FF"/>
                </a:solidFill>
                <a:latin typeface="Microsoft JhengHei"/>
                <a:cs typeface="Microsoft JhengHei"/>
              </a:rPr>
              <a:t>6</a:t>
            </a:r>
            <a:endParaRPr sz="1800">
              <a:latin typeface="Microsoft JhengHei"/>
              <a:cs typeface="Microsoft JhengHei"/>
            </a:endParaRPr>
          </a:p>
        </p:txBody>
      </p:sp>
      <p:sp>
        <p:nvSpPr>
          <p:cNvPr id="25" name="object 25"/>
          <p:cNvSpPr txBox="1"/>
          <p:nvPr/>
        </p:nvSpPr>
        <p:spPr>
          <a:xfrm>
            <a:off x="4823205" y="3031363"/>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0000FF"/>
                </a:solidFill>
                <a:latin typeface="Microsoft JhengHei"/>
                <a:cs typeface="Microsoft JhengHei"/>
              </a:rPr>
              <a:t>順序</a:t>
            </a:r>
            <a:r>
              <a:rPr sz="1800" b="1" spc="-50" dirty="0">
                <a:solidFill>
                  <a:srgbClr val="0000FF"/>
                </a:solidFill>
                <a:latin typeface="Microsoft JhengHei"/>
                <a:cs typeface="Microsoft JhengHei"/>
              </a:rPr>
              <a:t>5</a:t>
            </a:r>
            <a:endParaRPr sz="1800">
              <a:latin typeface="Microsoft JhengHei"/>
              <a:cs typeface="Microsoft JhengHei"/>
            </a:endParaRPr>
          </a:p>
        </p:txBody>
      </p:sp>
      <p:sp>
        <p:nvSpPr>
          <p:cNvPr id="26" name="object 26"/>
          <p:cNvSpPr txBox="1"/>
          <p:nvPr/>
        </p:nvSpPr>
        <p:spPr>
          <a:xfrm>
            <a:off x="4823205" y="4039616"/>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0000FF"/>
                </a:solidFill>
                <a:latin typeface="Microsoft JhengHei"/>
                <a:cs typeface="Microsoft JhengHei"/>
              </a:rPr>
              <a:t>順序</a:t>
            </a:r>
            <a:r>
              <a:rPr sz="1800" b="1" spc="-50" dirty="0">
                <a:solidFill>
                  <a:srgbClr val="0000FF"/>
                </a:solidFill>
                <a:latin typeface="Microsoft JhengHei"/>
                <a:cs typeface="Microsoft JhengHei"/>
              </a:rPr>
              <a:t>4</a:t>
            </a:r>
            <a:endParaRPr sz="1800">
              <a:latin typeface="Microsoft JhengHei"/>
              <a:cs typeface="Microsoft JhengHei"/>
            </a:endParaRPr>
          </a:p>
        </p:txBody>
      </p:sp>
      <p:sp>
        <p:nvSpPr>
          <p:cNvPr id="27" name="object 27"/>
          <p:cNvSpPr txBox="1"/>
          <p:nvPr/>
        </p:nvSpPr>
        <p:spPr>
          <a:xfrm>
            <a:off x="4823205" y="5068570"/>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0000FF"/>
                </a:solidFill>
                <a:latin typeface="Microsoft JhengHei"/>
                <a:cs typeface="Microsoft JhengHei"/>
              </a:rPr>
              <a:t>順序</a:t>
            </a:r>
            <a:r>
              <a:rPr sz="1800" b="1" spc="-50" dirty="0">
                <a:solidFill>
                  <a:srgbClr val="0000FF"/>
                </a:solidFill>
                <a:latin typeface="Microsoft JhengHei"/>
                <a:cs typeface="Microsoft JhengHei"/>
              </a:rPr>
              <a:t>2</a:t>
            </a:r>
            <a:endParaRPr sz="1800">
              <a:latin typeface="Microsoft JhengHei"/>
              <a:cs typeface="Microsoft JhengHei"/>
            </a:endParaRPr>
          </a:p>
        </p:txBody>
      </p:sp>
      <p:grpSp>
        <p:nvGrpSpPr>
          <p:cNvPr id="28" name="object 28"/>
          <p:cNvGrpSpPr/>
          <p:nvPr/>
        </p:nvGrpSpPr>
        <p:grpSpPr>
          <a:xfrm>
            <a:off x="8198846" y="1496185"/>
            <a:ext cx="3532034" cy="5001895"/>
            <a:chOff x="8218931" y="1449324"/>
            <a:chExt cx="3491865" cy="5001895"/>
          </a:xfrm>
        </p:grpSpPr>
        <p:sp>
          <p:nvSpPr>
            <p:cNvPr id="29" name="object 29"/>
            <p:cNvSpPr/>
            <p:nvPr/>
          </p:nvSpPr>
          <p:spPr>
            <a:xfrm>
              <a:off x="8218931" y="1449324"/>
              <a:ext cx="3491865" cy="5001895"/>
            </a:xfrm>
            <a:custGeom>
              <a:avLst/>
              <a:gdLst/>
              <a:ahLst/>
              <a:cxnLst/>
              <a:rect l="l" t="t" r="r" b="b"/>
              <a:pathLst>
                <a:path w="3491865" h="5001895">
                  <a:moveTo>
                    <a:pt x="3491483" y="0"/>
                  </a:moveTo>
                  <a:lnTo>
                    <a:pt x="0" y="0"/>
                  </a:lnTo>
                  <a:lnTo>
                    <a:pt x="0" y="5001768"/>
                  </a:lnTo>
                  <a:lnTo>
                    <a:pt x="3491483" y="5001768"/>
                  </a:lnTo>
                  <a:lnTo>
                    <a:pt x="3491483" y="0"/>
                  </a:lnTo>
                  <a:close/>
                </a:path>
              </a:pathLst>
            </a:custGeom>
            <a:solidFill>
              <a:srgbClr val="CCEBFF"/>
            </a:solidFill>
          </p:spPr>
          <p:txBody>
            <a:bodyPr wrap="square" lIns="0" tIns="0" rIns="0" bIns="0" rtlCol="0"/>
            <a:lstStyle/>
            <a:p>
              <a:endParaRPr/>
            </a:p>
          </p:txBody>
        </p:sp>
        <p:pic>
          <p:nvPicPr>
            <p:cNvPr id="30" name="object 30"/>
            <p:cNvPicPr/>
            <p:nvPr/>
          </p:nvPicPr>
          <p:blipFill>
            <a:blip r:embed="rId11" cstate="print"/>
            <a:stretch>
              <a:fillRect/>
            </a:stretch>
          </p:blipFill>
          <p:spPr>
            <a:xfrm>
              <a:off x="9093707" y="5308091"/>
              <a:ext cx="731520" cy="731519"/>
            </a:xfrm>
            <a:prstGeom prst="rect">
              <a:avLst/>
            </a:prstGeom>
          </p:spPr>
        </p:pic>
        <p:pic>
          <p:nvPicPr>
            <p:cNvPr id="31" name="object 31"/>
            <p:cNvPicPr/>
            <p:nvPr/>
          </p:nvPicPr>
          <p:blipFill>
            <a:blip r:embed="rId3" cstate="print"/>
            <a:stretch>
              <a:fillRect/>
            </a:stretch>
          </p:blipFill>
          <p:spPr>
            <a:xfrm>
              <a:off x="8409431" y="2615184"/>
              <a:ext cx="731520" cy="731520"/>
            </a:xfrm>
            <a:prstGeom prst="rect">
              <a:avLst/>
            </a:prstGeom>
          </p:spPr>
        </p:pic>
      </p:grpSp>
      <p:sp>
        <p:nvSpPr>
          <p:cNvPr id="32" name="object 32"/>
          <p:cNvSpPr txBox="1"/>
          <p:nvPr/>
        </p:nvSpPr>
        <p:spPr>
          <a:xfrm>
            <a:off x="4823205" y="6027216"/>
            <a:ext cx="606425" cy="299720"/>
          </a:xfrm>
          <a:prstGeom prst="rect">
            <a:avLst/>
          </a:prstGeom>
        </p:spPr>
        <p:txBody>
          <a:bodyPr vert="horz" wrap="square" lIns="0" tIns="12700" rIns="0" bIns="0" rtlCol="0">
            <a:spAutoFit/>
          </a:bodyPr>
          <a:lstStyle/>
          <a:p>
            <a:pPr>
              <a:lnSpc>
                <a:spcPct val="100000"/>
              </a:lnSpc>
              <a:spcBef>
                <a:spcPts val="100"/>
              </a:spcBef>
            </a:pPr>
            <a:r>
              <a:rPr sz="1800" b="1" dirty="0">
                <a:solidFill>
                  <a:srgbClr val="0000FF"/>
                </a:solidFill>
                <a:latin typeface="Microsoft JhengHei"/>
                <a:cs typeface="Microsoft JhengHei"/>
              </a:rPr>
              <a:t>順序</a:t>
            </a:r>
            <a:r>
              <a:rPr sz="1800" b="1" spc="-50" dirty="0">
                <a:solidFill>
                  <a:srgbClr val="0000FF"/>
                </a:solidFill>
                <a:latin typeface="Microsoft JhengHei"/>
                <a:cs typeface="Microsoft JhengHei"/>
              </a:rPr>
              <a:t>2</a:t>
            </a:r>
            <a:endParaRPr sz="1800">
              <a:latin typeface="Microsoft JhengHei"/>
              <a:cs typeface="Microsoft JhengHei"/>
            </a:endParaRPr>
          </a:p>
        </p:txBody>
      </p:sp>
      <p:grpSp>
        <p:nvGrpSpPr>
          <p:cNvPr id="33" name="object 33"/>
          <p:cNvGrpSpPr/>
          <p:nvPr/>
        </p:nvGrpSpPr>
        <p:grpSpPr>
          <a:xfrm>
            <a:off x="5742432" y="1432560"/>
            <a:ext cx="2341245" cy="5001895"/>
            <a:chOff x="5742432" y="1432560"/>
            <a:chExt cx="2341245" cy="5001895"/>
          </a:xfrm>
        </p:grpSpPr>
        <p:sp>
          <p:nvSpPr>
            <p:cNvPr id="34" name="object 34"/>
            <p:cNvSpPr/>
            <p:nvPr/>
          </p:nvSpPr>
          <p:spPr>
            <a:xfrm>
              <a:off x="5742432" y="1432560"/>
              <a:ext cx="2341245" cy="5001895"/>
            </a:xfrm>
            <a:custGeom>
              <a:avLst/>
              <a:gdLst/>
              <a:ahLst/>
              <a:cxnLst/>
              <a:rect l="l" t="t" r="r" b="b"/>
              <a:pathLst>
                <a:path w="2341245" h="5001895">
                  <a:moveTo>
                    <a:pt x="2340864" y="0"/>
                  </a:moveTo>
                  <a:lnTo>
                    <a:pt x="0" y="0"/>
                  </a:lnTo>
                  <a:lnTo>
                    <a:pt x="0" y="5001768"/>
                  </a:lnTo>
                  <a:lnTo>
                    <a:pt x="2340864" y="5001768"/>
                  </a:lnTo>
                  <a:lnTo>
                    <a:pt x="2340864" y="0"/>
                  </a:lnTo>
                  <a:close/>
                </a:path>
              </a:pathLst>
            </a:custGeom>
            <a:solidFill>
              <a:srgbClr val="FFD966"/>
            </a:solidFill>
          </p:spPr>
          <p:txBody>
            <a:bodyPr wrap="square" lIns="0" tIns="0" rIns="0" bIns="0" rtlCol="0"/>
            <a:lstStyle/>
            <a:p>
              <a:endParaRPr/>
            </a:p>
          </p:txBody>
        </p:sp>
        <p:pic>
          <p:nvPicPr>
            <p:cNvPr id="35" name="object 35"/>
            <p:cNvPicPr/>
            <p:nvPr/>
          </p:nvPicPr>
          <p:blipFill>
            <a:blip r:embed="rId4" cstate="print"/>
            <a:stretch>
              <a:fillRect/>
            </a:stretch>
          </p:blipFill>
          <p:spPr>
            <a:xfrm>
              <a:off x="5820156" y="4636008"/>
              <a:ext cx="731520" cy="731520"/>
            </a:xfrm>
            <a:prstGeom prst="rect">
              <a:avLst/>
            </a:prstGeom>
          </p:spPr>
        </p:pic>
        <p:pic>
          <p:nvPicPr>
            <p:cNvPr id="36" name="object 36"/>
            <p:cNvPicPr/>
            <p:nvPr/>
          </p:nvPicPr>
          <p:blipFill>
            <a:blip r:embed="rId6" cstate="print"/>
            <a:stretch>
              <a:fillRect/>
            </a:stretch>
          </p:blipFill>
          <p:spPr>
            <a:xfrm>
              <a:off x="5820156" y="5637275"/>
              <a:ext cx="731520" cy="731520"/>
            </a:xfrm>
            <a:prstGeom prst="rect">
              <a:avLst/>
            </a:prstGeom>
          </p:spPr>
        </p:pic>
      </p:grpSp>
      <p:sp>
        <p:nvSpPr>
          <p:cNvPr id="37" name="object 37"/>
          <p:cNvSpPr txBox="1"/>
          <p:nvPr/>
        </p:nvSpPr>
        <p:spPr>
          <a:xfrm>
            <a:off x="778255" y="1132459"/>
            <a:ext cx="1216025" cy="1001394"/>
          </a:xfrm>
          <a:prstGeom prst="rect">
            <a:avLst/>
          </a:prstGeom>
        </p:spPr>
        <p:txBody>
          <a:bodyPr vert="horz" wrap="square" lIns="0" tIns="12065" rIns="0" bIns="0" rtlCol="0">
            <a:spAutoFit/>
          </a:bodyPr>
          <a:lstStyle/>
          <a:p>
            <a:pPr marL="285750">
              <a:lnSpc>
                <a:spcPct val="100000"/>
              </a:lnSpc>
              <a:spcBef>
                <a:spcPts val="95"/>
              </a:spcBef>
            </a:pPr>
            <a:r>
              <a:rPr sz="2200" b="1" dirty="0">
                <a:latin typeface="Microsoft JhengHei"/>
                <a:cs typeface="Microsoft JhengHei"/>
              </a:rPr>
              <a:t>F</a:t>
            </a:r>
            <a:r>
              <a:rPr sz="2200" b="1" spc="-30" dirty="0">
                <a:latin typeface="Microsoft JhengHei"/>
                <a:cs typeface="Microsoft JhengHei"/>
              </a:rPr>
              <a:t> 大學</a:t>
            </a:r>
            <a:endParaRPr sz="2200">
              <a:latin typeface="Microsoft JhengHei"/>
              <a:cs typeface="Microsoft JhengHei"/>
            </a:endParaRPr>
          </a:p>
          <a:p>
            <a:pPr marL="12700">
              <a:lnSpc>
                <a:spcPct val="100000"/>
              </a:lnSpc>
              <a:spcBef>
                <a:spcPts val="2650"/>
              </a:spcBef>
            </a:pPr>
            <a:r>
              <a:rPr sz="2000" b="1" dirty="0">
                <a:solidFill>
                  <a:srgbClr val="FFFFFF"/>
                </a:solidFill>
                <a:latin typeface="Microsoft YaHei"/>
                <a:cs typeface="Microsoft YaHei"/>
              </a:rPr>
              <a:t>第1</a:t>
            </a:r>
            <a:r>
              <a:rPr sz="2000" b="1" spc="-20" dirty="0">
                <a:solidFill>
                  <a:srgbClr val="FFFFFF"/>
                </a:solidFill>
                <a:latin typeface="Microsoft YaHei"/>
                <a:cs typeface="Microsoft YaHei"/>
              </a:rPr>
              <a:t>類學群</a:t>
            </a:r>
            <a:endParaRPr sz="2000">
              <a:latin typeface="Microsoft YaHei"/>
              <a:cs typeface="Microsoft YaHei"/>
            </a:endParaRPr>
          </a:p>
        </p:txBody>
      </p:sp>
      <p:sp>
        <p:nvSpPr>
          <p:cNvPr id="38" name="object 38"/>
          <p:cNvSpPr txBox="1"/>
          <p:nvPr/>
        </p:nvSpPr>
        <p:spPr>
          <a:xfrm>
            <a:off x="5742432" y="1432560"/>
            <a:ext cx="2341245" cy="4789132"/>
          </a:xfrm>
          <a:prstGeom prst="rect">
            <a:avLst/>
          </a:prstGeom>
        </p:spPr>
        <p:txBody>
          <a:bodyPr vert="horz" wrap="square" lIns="0" tIns="191135" rIns="0" bIns="0" rtlCol="0">
            <a:spAutoFit/>
          </a:bodyPr>
          <a:lstStyle/>
          <a:p>
            <a:pPr>
              <a:lnSpc>
                <a:spcPct val="100000"/>
              </a:lnSpc>
              <a:spcBef>
                <a:spcPts val="1505"/>
              </a:spcBef>
            </a:pPr>
            <a:endParaRPr sz="1600" dirty="0">
              <a:latin typeface="Times New Roman"/>
              <a:cs typeface="Times New Roman"/>
            </a:endParaRPr>
          </a:p>
          <a:p>
            <a:pPr marL="862965" marR="457200">
              <a:lnSpc>
                <a:spcPct val="100000"/>
              </a:lnSpc>
            </a:pPr>
            <a:r>
              <a:rPr sz="1600" b="1" spc="-35" dirty="0">
                <a:solidFill>
                  <a:srgbClr val="C00000"/>
                </a:solidFill>
                <a:latin typeface="Microsoft JhengHei"/>
                <a:cs typeface="Microsoft JhengHei"/>
              </a:rPr>
              <a:t>分發錄取</a:t>
            </a:r>
            <a:r>
              <a:rPr sz="1600" b="1" spc="-50" dirty="0">
                <a:solidFill>
                  <a:srgbClr val="C00000"/>
                </a:solidFill>
                <a:latin typeface="Microsoft JhengHei"/>
                <a:cs typeface="Microsoft JhengHei"/>
              </a:rPr>
              <a:t> </a:t>
            </a:r>
            <a:r>
              <a:rPr sz="1600" b="1" spc="-30" dirty="0">
                <a:solidFill>
                  <a:srgbClr val="C00000"/>
                </a:solidFill>
                <a:latin typeface="Microsoft JhengHei"/>
                <a:cs typeface="Microsoft JhengHei"/>
              </a:rPr>
              <a:t>生命科學系</a:t>
            </a:r>
            <a:endParaRPr sz="1600" dirty="0">
              <a:latin typeface="Microsoft JhengHei"/>
              <a:cs typeface="Microsoft JhengHei"/>
            </a:endParaRPr>
          </a:p>
          <a:p>
            <a:pPr>
              <a:lnSpc>
                <a:spcPct val="100000"/>
              </a:lnSpc>
            </a:pPr>
            <a:endParaRPr sz="1600" dirty="0">
              <a:latin typeface="Microsoft JhengHei"/>
              <a:cs typeface="Microsoft JhengHei"/>
            </a:endParaRPr>
          </a:p>
          <a:p>
            <a:pPr>
              <a:lnSpc>
                <a:spcPct val="100000"/>
              </a:lnSpc>
            </a:pPr>
            <a:endParaRPr sz="1600" dirty="0">
              <a:latin typeface="Microsoft JhengHei"/>
              <a:cs typeface="Microsoft JhengHei"/>
            </a:endParaRPr>
          </a:p>
          <a:p>
            <a:pPr>
              <a:lnSpc>
                <a:spcPct val="100000"/>
              </a:lnSpc>
            </a:pPr>
            <a:endParaRPr sz="1600" dirty="0">
              <a:latin typeface="Microsoft JhengHei"/>
              <a:cs typeface="Microsoft JhengHei"/>
            </a:endParaRPr>
          </a:p>
          <a:p>
            <a:pPr>
              <a:lnSpc>
                <a:spcPct val="100000"/>
              </a:lnSpc>
            </a:pPr>
            <a:endParaRPr sz="1600" dirty="0">
              <a:latin typeface="Microsoft JhengHei"/>
              <a:cs typeface="Microsoft JhengHei"/>
            </a:endParaRPr>
          </a:p>
          <a:p>
            <a:pPr>
              <a:lnSpc>
                <a:spcPct val="100000"/>
              </a:lnSpc>
            </a:pPr>
            <a:endParaRPr sz="1600" dirty="0">
              <a:latin typeface="Microsoft JhengHei"/>
              <a:cs typeface="Microsoft JhengHei"/>
            </a:endParaRPr>
          </a:p>
          <a:p>
            <a:pPr>
              <a:lnSpc>
                <a:spcPct val="100000"/>
              </a:lnSpc>
              <a:spcBef>
                <a:spcPts val="2345"/>
              </a:spcBef>
            </a:pPr>
            <a:endParaRPr sz="1600" dirty="0">
              <a:latin typeface="Microsoft JhengHei"/>
              <a:cs typeface="Microsoft JhengHei"/>
            </a:endParaRPr>
          </a:p>
          <a:p>
            <a:pPr marL="862965" marR="659130">
              <a:lnSpc>
                <a:spcPct val="100000"/>
              </a:lnSpc>
            </a:pPr>
            <a:endParaRPr lang="en-US" altLang="zh-TW" sz="1600" b="1" spc="-35" dirty="0">
              <a:solidFill>
                <a:srgbClr val="C00000"/>
              </a:solidFill>
              <a:latin typeface="Microsoft JhengHei"/>
              <a:cs typeface="Microsoft JhengHei"/>
            </a:endParaRPr>
          </a:p>
          <a:p>
            <a:pPr marL="862965" marR="659130">
              <a:lnSpc>
                <a:spcPct val="100000"/>
              </a:lnSpc>
            </a:pPr>
            <a:endParaRPr lang="en-US" altLang="zh-TW" sz="1600" b="1" spc="-35" dirty="0">
              <a:solidFill>
                <a:srgbClr val="C00000"/>
              </a:solidFill>
              <a:latin typeface="Microsoft JhengHei"/>
              <a:cs typeface="Microsoft JhengHei"/>
            </a:endParaRPr>
          </a:p>
          <a:p>
            <a:pPr marL="862965" marR="659130">
              <a:lnSpc>
                <a:spcPct val="100000"/>
              </a:lnSpc>
            </a:pPr>
            <a:r>
              <a:rPr sz="1600" b="1" spc="-35" dirty="0" err="1">
                <a:solidFill>
                  <a:srgbClr val="C00000"/>
                </a:solidFill>
                <a:latin typeface="Microsoft JhengHei"/>
                <a:cs typeface="Microsoft JhengHei"/>
              </a:rPr>
              <a:t>分發錄取設計學系</a:t>
            </a:r>
            <a:endParaRPr sz="1600" dirty="0">
              <a:latin typeface="Microsoft JhengHei"/>
              <a:cs typeface="Microsoft JhengHei"/>
            </a:endParaRPr>
          </a:p>
          <a:p>
            <a:pPr>
              <a:lnSpc>
                <a:spcPct val="100000"/>
              </a:lnSpc>
              <a:spcBef>
                <a:spcPts val="900"/>
              </a:spcBef>
            </a:pPr>
            <a:endParaRPr sz="1600" dirty="0">
              <a:latin typeface="Microsoft JhengHei"/>
              <a:cs typeface="Microsoft JhengHei"/>
            </a:endParaRPr>
          </a:p>
          <a:p>
            <a:pPr marL="862965" marR="659130">
              <a:lnSpc>
                <a:spcPct val="100000"/>
              </a:lnSpc>
            </a:pPr>
            <a:endParaRPr lang="en-US" altLang="zh-TW" sz="1600" b="1" spc="-35" dirty="0">
              <a:solidFill>
                <a:srgbClr val="C00000"/>
              </a:solidFill>
              <a:latin typeface="Microsoft JhengHei"/>
              <a:cs typeface="Microsoft JhengHei"/>
            </a:endParaRPr>
          </a:p>
          <a:p>
            <a:pPr marL="862965" marR="659130">
              <a:lnSpc>
                <a:spcPct val="100000"/>
              </a:lnSpc>
            </a:pPr>
            <a:r>
              <a:rPr sz="1600" b="1" spc="-35" dirty="0" err="1">
                <a:solidFill>
                  <a:srgbClr val="C00000"/>
                </a:solidFill>
                <a:latin typeface="Microsoft JhengHei"/>
                <a:cs typeface="Microsoft JhengHei"/>
              </a:rPr>
              <a:t>通過篩選醫學系</a:t>
            </a:r>
            <a:endParaRPr sz="1600" dirty="0">
              <a:latin typeface="Microsoft JhengHei"/>
              <a:cs typeface="Microsoft JhengHei"/>
            </a:endParaRPr>
          </a:p>
        </p:txBody>
      </p:sp>
      <p:sp>
        <p:nvSpPr>
          <p:cNvPr id="39" name="object 39"/>
          <p:cNvSpPr txBox="1"/>
          <p:nvPr/>
        </p:nvSpPr>
        <p:spPr>
          <a:xfrm>
            <a:off x="2255266" y="1078433"/>
            <a:ext cx="9317355" cy="360680"/>
          </a:xfrm>
          <a:prstGeom prst="rect">
            <a:avLst/>
          </a:prstGeom>
        </p:spPr>
        <p:txBody>
          <a:bodyPr vert="horz" wrap="square" lIns="0" tIns="12065" rIns="0" bIns="0" rtlCol="0">
            <a:spAutoFit/>
          </a:bodyPr>
          <a:lstStyle/>
          <a:p>
            <a:pPr marL="12700">
              <a:lnSpc>
                <a:spcPct val="100000"/>
              </a:lnSpc>
              <a:spcBef>
                <a:spcPts val="95"/>
              </a:spcBef>
              <a:tabLst>
                <a:tab pos="2545715" algn="l"/>
              </a:tabLst>
            </a:pPr>
            <a:r>
              <a:rPr sz="2200" b="1" dirty="0">
                <a:latin typeface="Microsoft JhengHei"/>
                <a:cs typeface="Microsoft JhengHei"/>
              </a:rPr>
              <a:t>A</a:t>
            </a:r>
            <a:r>
              <a:rPr sz="2200" b="1" spc="40" dirty="0">
                <a:latin typeface="Microsoft JhengHei"/>
                <a:cs typeface="Microsoft JhengHei"/>
              </a:rPr>
              <a:t> </a:t>
            </a:r>
            <a:r>
              <a:rPr sz="2200" b="1" spc="-35" dirty="0">
                <a:latin typeface="Microsoft JhengHei"/>
                <a:cs typeface="Microsoft JhengHei"/>
              </a:rPr>
              <a:t>高中</a:t>
            </a:r>
            <a:r>
              <a:rPr sz="1400" b="1" spc="-10" dirty="0">
                <a:latin typeface="Microsoft JhengHei"/>
                <a:cs typeface="Microsoft JhengHei"/>
              </a:rPr>
              <a:t>(排定推薦順</a:t>
            </a:r>
            <a:r>
              <a:rPr sz="1400" b="1" dirty="0">
                <a:latin typeface="Microsoft JhengHei"/>
                <a:cs typeface="Microsoft JhengHei"/>
              </a:rPr>
              <a:t>序</a:t>
            </a:r>
            <a:r>
              <a:rPr sz="1400" b="1" spc="-50" dirty="0">
                <a:latin typeface="Microsoft JhengHei"/>
                <a:cs typeface="Microsoft JhengHei"/>
              </a:rPr>
              <a:t>)</a:t>
            </a:r>
            <a:r>
              <a:rPr sz="1400" b="1" dirty="0">
                <a:latin typeface="Microsoft JhengHei"/>
                <a:cs typeface="Microsoft JhengHei"/>
              </a:rPr>
              <a:t>	</a:t>
            </a:r>
            <a:r>
              <a:rPr sz="2200" b="1" spc="-35" dirty="0">
                <a:latin typeface="Microsoft JhengHei"/>
                <a:cs typeface="Microsoft JhengHei"/>
              </a:rPr>
              <a:t>分發第</a:t>
            </a:r>
            <a:r>
              <a:rPr sz="2200" b="1" spc="-25" dirty="0">
                <a:latin typeface="Microsoft JhengHei"/>
                <a:cs typeface="Microsoft JhengHei"/>
              </a:rPr>
              <a:t>1</a:t>
            </a:r>
            <a:r>
              <a:rPr sz="2200" b="1" spc="-35" dirty="0">
                <a:latin typeface="Microsoft JhengHei"/>
                <a:cs typeface="Microsoft JhengHei"/>
              </a:rPr>
              <a:t>輪</a:t>
            </a:r>
            <a:r>
              <a:rPr sz="1400" b="1" spc="-10" dirty="0">
                <a:latin typeface="Microsoft JhengHei"/>
                <a:cs typeface="Microsoft JhengHei"/>
              </a:rPr>
              <a:t>(同一高中錄取以</a:t>
            </a:r>
            <a:r>
              <a:rPr sz="1400" b="1" dirty="0">
                <a:latin typeface="Microsoft JhengHei"/>
                <a:cs typeface="Microsoft JhengHei"/>
              </a:rPr>
              <a:t>1</a:t>
            </a:r>
            <a:r>
              <a:rPr sz="1400" b="1" spc="-10" dirty="0">
                <a:latin typeface="Microsoft JhengHei"/>
                <a:cs typeface="Microsoft JhengHei"/>
              </a:rPr>
              <a:t>名為</a:t>
            </a:r>
            <a:r>
              <a:rPr sz="1400" b="1" dirty="0">
                <a:latin typeface="Microsoft JhengHei"/>
                <a:cs typeface="Microsoft JhengHei"/>
              </a:rPr>
              <a:t>限)</a:t>
            </a:r>
            <a:r>
              <a:rPr sz="1400" b="1" spc="204" dirty="0">
                <a:latin typeface="Microsoft JhengHei"/>
                <a:cs typeface="Microsoft JhengHei"/>
              </a:rPr>
              <a:t>  </a:t>
            </a:r>
            <a:r>
              <a:rPr sz="2200" b="1" spc="-35" dirty="0">
                <a:latin typeface="Microsoft JhengHei"/>
                <a:cs typeface="Microsoft JhengHei"/>
              </a:rPr>
              <a:t>第</a:t>
            </a:r>
            <a:r>
              <a:rPr sz="2200" b="1" spc="-25" dirty="0">
                <a:latin typeface="Microsoft JhengHei"/>
                <a:cs typeface="Microsoft JhengHei"/>
              </a:rPr>
              <a:t>2</a:t>
            </a:r>
            <a:r>
              <a:rPr sz="2200" b="1" spc="-35" dirty="0">
                <a:latin typeface="Microsoft JhengHei"/>
                <a:cs typeface="Microsoft JhengHei"/>
              </a:rPr>
              <a:t>輪</a:t>
            </a:r>
            <a:r>
              <a:rPr sz="1400" b="1" spc="-10" dirty="0">
                <a:latin typeface="Microsoft JhengHei"/>
                <a:cs typeface="Microsoft JhengHei"/>
              </a:rPr>
              <a:t>(缺額或未達預計甄試人數之</a:t>
            </a:r>
            <a:r>
              <a:rPr sz="1400" b="1" spc="-20" dirty="0">
                <a:latin typeface="Microsoft JhengHei"/>
                <a:cs typeface="Microsoft JhengHei"/>
              </a:rPr>
              <a:t>校</a:t>
            </a:r>
            <a:r>
              <a:rPr sz="1400" b="1" dirty="0">
                <a:latin typeface="Microsoft JhengHei"/>
                <a:cs typeface="Microsoft JhengHei"/>
              </a:rPr>
              <a:t>系</a:t>
            </a:r>
            <a:r>
              <a:rPr sz="1400" b="1" spc="-50" dirty="0">
                <a:latin typeface="Microsoft JhengHei"/>
                <a:cs typeface="Microsoft JhengHei"/>
              </a:rPr>
              <a:t>)</a:t>
            </a:r>
            <a:endParaRPr sz="1400">
              <a:latin typeface="Microsoft JhengHei"/>
              <a:cs typeface="Microsoft JhengHei"/>
            </a:endParaRPr>
          </a:p>
        </p:txBody>
      </p:sp>
      <p:grpSp>
        <p:nvGrpSpPr>
          <p:cNvPr id="40" name="object 40"/>
          <p:cNvGrpSpPr/>
          <p:nvPr/>
        </p:nvGrpSpPr>
        <p:grpSpPr>
          <a:xfrm>
            <a:off x="8319516" y="3473196"/>
            <a:ext cx="2940685" cy="1515745"/>
            <a:chOff x="8319516" y="3473196"/>
            <a:chExt cx="2940685" cy="1515745"/>
          </a:xfrm>
        </p:grpSpPr>
        <p:pic>
          <p:nvPicPr>
            <p:cNvPr id="41" name="object 41"/>
            <p:cNvPicPr/>
            <p:nvPr/>
          </p:nvPicPr>
          <p:blipFill>
            <a:blip r:embed="rId12" cstate="print"/>
            <a:stretch>
              <a:fillRect/>
            </a:stretch>
          </p:blipFill>
          <p:spPr>
            <a:xfrm>
              <a:off x="8385048" y="3514344"/>
              <a:ext cx="2763774" cy="1363217"/>
            </a:xfrm>
            <a:prstGeom prst="rect">
              <a:avLst/>
            </a:prstGeom>
          </p:spPr>
        </p:pic>
        <p:pic>
          <p:nvPicPr>
            <p:cNvPr id="42" name="object 42"/>
            <p:cNvPicPr/>
            <p:nvPr/>
          </p:nvPicPr>
          <p:blipFill>
            <a:blip r:embed="rId13" cstate="print"/>
            <a:stretch>
              <a:fillRect/>
            </a:stretch>
          </p:blipFill>
          <p:spPr>
            <a:xfrm>
              <a:off x="8319516" y="3473196"/>
              <a:ext cx="2940557" cy="1515617"/>
            </a:xfrm>
            <a:prstGeom prst="rect">
              <a:avLst/>
            </a:prstGeom>
          </p:spPr>
        </p:pic>
      </p:grpSp>
      <p:sp>
        <p:nvSpPr>
          <p:cNvPr id="43" name="object 43"/>
          <p:cNvSpPr txBox="1"/>
          <p:nvPr/>
        </p:nvSpPr>
        <p:spPr>
          <a:xfrm>
            <a:off x="8494776" y="3611879"/>
            <a:ext cx="2551430" cy="1150620"/>
          </a:xfrm>
          <a:prstGeom prst="rect">
            <a:avLst/>
          </a:prstGeom>
          <a:solidFill>
            <a:srgbClr val="2D75B6"/>
          </a:solidFill>
        </p:spPr>
        <p:txBody>
          <a:bodyPr vert="horz" wrap="square" lIns="0" tIns="20955" rIns="0" bIns="0" rtlCol="0">
            <a:spAutoFit/>
          </a:bodyPr>
          <a:lstStyle/>
          <a:p>
            <a:pPr marL="72390" marR="20320">
              <a:lnSpc>
                <a:spcPct val="100000"/>
              </a:lnSpc>
              <a:spcBef>
                <a:spcPts val="165"/>
              </a:spcBef>
            </a:pPr>
            <a:r>
              <a:rPr sz="1800" b="1" spc="65" dirty="0">
                <a:solidFill>
                  <a:srgbClr val="FFFFFF"/>
                </a:solidFill>
                <a:latin typeface="Microsoft JhengHei"/>
                <a:cs typeface="Microsoft JhengHei"/>
              </a:rPr>
              <a:t>第二輪比序時，各大學</a:t>
            </a:r>
            <a:r>
              <a:rPr sz="1800" b="1" spc="55" dirty="0">
                <a:solidFill>
                  <a:srgbClr val="FFFFFF"/>
                </a:solidFill>
                <a:latin typeface="Microsoft JhengHei"/>
                <a:cs typeface="Microsoft JhengHei"/>
              </a:rPr>
              <a:t>對同一推薦高中學校再</a:t>
            </a:r>
            <a:r>
              <a:rPr sz="1800" b="1" spc="-15" dirty="0">
                <a:solidFill>
                  <a:srgbClr val="FFFFFF"/>
                </a:solidFill>
                <a:latin typeface="Microsoft JhengHei"/>
                <a:cs typeface="Microsoft JhengHei"/>
              </a:rPr>
              <a:t>錄取人數(通過篩選人數)</a:t>
            </a:r>
            <a:r>
              <a:rPr sz="1800" b="1" dirty="0">
                <a:solidFill>
                  <a:srgbClr val="FFFFFF"/>
                </a:solidFill>
                <a:latin typeface="Microsoft JhengHei"/>
                <a:cs typeface="Microsoft JhengHei"/>
              </a:rPr>
              <a:t>不受</a:t>
            </a:r>
            <a:r>
              <a:rPr sz="1800" b="1" spc="-25" dirty="0">
                <a:solidFill>
                  <a:srgbClr val="FFFFFF"/>
                </a:solidFill>
                <a:latin typeface="Microsoft JhengHei"/>
                <a:cs typeface="Microsoft JhengHei"/>
              </a:rPr>
              <a:t>1</a:t>
            </a:r>
            <a:r>
              <a:rPr sz="1800" b="1" spc="-10" dirty="0">
                <a:solidFill>
                  <a:srgbClr val="FFFFFF"/>
                </a:solidFill>
                <a:latin typeface="Microsoft JhengHei"/>
                <a:cs typeface="Microsoft JhengHei"/>
              </a:rPr>
              <a:t>名之限制。</a:t>
            </a:r>
            <a:endParaRPr sz="1800">
              <a:latin typeface="Microsoft JhengHei"/>
              <a:cs typeface="Microsoft JhengHei"/>
            </a:endParaRPr>
          </a:p>
        </p:txBody>
      </p:sp>
      <p:grpSp>
        <p:nvGrpSpPr>
          <p:cNvPr id="44" name="object 44"/>
          <p:cNvGrpSpPr/>
          <p:nvPr/>
        </p:nvGrpSpPr>
        <p:grpSpPr>
          <a:xfrm>
            <a:off x="572738" y="2590514"/>
            <a:ext cx="1646555" cy="838835"/>
            <a:chOff x="572738" y="2590514"/>
            <a:chExt cx="1646555" cy="838835"/>
          </a:xfrm>
        </p:grpSpPr>
        <p:sp>
          <p:nvSpPr>
            <p:cNvPr id="45" name="object 45"/>
            <p:cNvSpPr/>
            <p:nvPr/>
          </p:nvSpPr>
          <p:spPr>
            <a:xfrm>
              <a:off x="649223" y="2657855"/>
              <a:ext cx="1569720" cy="771525"/>
            </a:xfrm>
            <a:custGeom>
              <a:avLst/>
              <a:gdLst/>
              <a:ahLst/>
              <a:cxnLst/>
              <a:rect l="l" t="t" r="r" b="b"/>
              <a:pathLst>
                <a:path w="1569720" h="771525">
                  <a:moveTo>
                    <a:pt x="1441195" y="0"/>
                  </a:moveTo>
                  <a:lnTo>
                    <a:pt x="128524" y="0"/>
                  </a:lnTo>
                  <a:lnTo>
                    <a:pt x="78497" y="10098"/>
                  </a:lnTo>
                  <a:lnTo>
                    <a:pt x="37644" y="37639"/>
                  </a:lnTo>
                  <a:lnTo>
                    <a:pt x="10100" y="78491"/>
                  </a:lnTo>
                  <a:lnTo>
                    <a:pt x="0" y="128524"/>
                  </a:lnTo>
                  <a:lnTo>
                    <a:pt x="0" y="642620"/>
                  </a:lnTo>
                  <a:lnTo>
                    <a:pt x="10100" y="692652"/>
                  </a:lnTo>
                  <a:lnTo>
                    <a:pt x="37644" y="733504"/>
                  </a:lnTo>
                  <a:lnTo>
                    <a:pt x="78497" y="761045"/>
                  </a:lnTo>
                  <a:lnTo>
                    <a:pt x="128524" y="771144"/>
                  </a:lnTo>
                  <a:lnTo>
                    <a:pt x="1441195" y="771144"/>
                  </a:lnTo>
                  <a:lnTo>
                    <a:pt x="1491228" y="761045"/>
                  </a:lnTo>
                  <a:lnTo>
                    <a:pt x="1532080" y="733504"/>
                  </a:lnTo>
                  <a:lnTo>
                    <a:pt x="1559621" y="692652"/>
                  </a:lnTo>
                  <a:lnTo>
                    <a:pt x="1569720" y="642620"/>
                  </a:lnTo>
                  <a:lnTo>
                    <a:pt x="1569720" y="128524"/>
                  </a:lnTo>
                  <a:lnTo>
                    <a:pt x="1559621" y="78491"/>
                  </a:lnTo>
                  <a:lnTo>
                    <a:pt x="1532080" y="37639"/>
                  </a:lnTo>
                  <a:lnTo>
                    <a:pt x="1491228" y="10098"/>
                  </a:lnTo>
                  <a:lnTo>
                    <a:pt x="1441195" y="0"/>
                  </a:lnTo>
                  <a:close/>
                </a:path>
              </a:pathLst>
            </a:custGeom>
            <a:solidFill>
              <a:srgbClr val="FF5B56"/>
            </a:solidFill>
          </p:spPr>
          <p:txBody>
            <a:bodyPr wrap="square" lIns="0" tIns="0" rIns="0" bIns="0" rtlCol="0"/>
            <a:lstStyle/>
            <a:p>
              <a:endParaRPr/>
            </a:p>
          </p:txBody>
        </p:sp>
        <p:sp>
          <p:nvSpPr>
            <p:cNvPr id="46" name="object 46"/>
            <p:cNvSpPr/>
            <p:nvPr/>
          </p:nvSpPr>
          <p:spPr>
            <a:xfrm>
              <a:off x="598931" y="2616707"/>
              <a:ext cx="1550035" cy="759460"/>
            </a:xfrm>
            <a:custGeom>
              <a:avLst/>
              <a:gdLst/>
              <a:ahLst/>
              <a:cxnLst/>
              <a:rect l="l" t="t" r="r" b="b"/>
              <a:pathLst>
                <a:path w="1550035" h="759460">
                  <a:moveTo>
                    <a:pt x="1549908" y="630936"/>
                  </a:moveTo>
                  <a:lnTo>
                    <a:pt x="1549908" y="653843"/>
                  </a:lnTo>
                  <a:lnTo>
                    <a:pt x="1549908" y="665606"/>
                  </a:lnTo>
                  <a:lnTo>
                    <a:pt x="1549908" y="669940"/>
                  </a:lnTo>
                  <a:lnTo>
                    <a:pt x="1549908" y="670559"/>
                  </a:lnTo>
                  <a:lnTo>
                    <a:pt x="1536973" y="704945"/>
                  </a:lnTo>
                  <a:lnTo>
                    <a:pt x="1501679" y="733044"/>
                  </a:lnTo>
                  <a:lnTo>
                    <a:pt x="1449288" y="751998"/>
                  </a:lnTo>
                  <a:lnTo>
                    <a:pt x="1385062" y="758951"/>
                  </a:lnTo>
                  <a:lnTo>
                    <a:pt x="677201" y="758951"/>
                  </a:lnTo>
                  <a:lnTo>
                    <a:pt x="313705" y="758951"/>
                  </a:lnTo>
                  <a:lnTo>
                    <a:pt x="179786" y="758951"/>
                  </a:lnTo>
                  <a:lnTo>
                    <a:pt x="160655" y="758951"/>
                  </a:lnTo>
                  <a:lnTo>
                    <a:pt x="154787" y="758674"/>
                  </a:lnTo>
                  <a:lnTo>
                    <a:pt x="147935" y="758063"/>
                  </a:lnTo>
                  <a:lnTo>
                    <a:pt x="140427" y="757451"/>
                  </a:lnTo>
                  <a:lnTo>
                    <a:pt x="132588" y="757174"/>
                  </a:lnTo>
                </a:path>
                <a:path w="1550035" h="759460">
                  <a:moveTo>
                    <a:pt x="1069848" y="758951"/>
                  </a:moveTo>
                  <a:lnTo>
                    <a:pt x="800100" y="758951"/>
                  </a:lnTo>
                </a:path>
                <a:path w="1550035" h="759460">
                  <a:moveTo>
                    <a:pt x="0" y="295655"/>
                  </a:moveTo>
                  <a:lnTo>
                    <a:pt x="0" y="237743"/>
                  </a:lnTo>
                </a:path>
                <a:path w="1550035" h="759460">
                  <a:moveTo>
                    <a:pt x="132588" y="757427"/>
                  </a:moveTo>
                  <a:lnTo>
                    <a:pt x="80961" y="746908"/>
                  </a:lnTo>
                  <a:lnTo>
                    <a:pt x="38819" y="727567"/>
                  </a:lnTo>
                  <a:lnTo>
                    <a:pt x="10413" y="701438"/>
                  </a:lnTo>
                  <a:lnTo>
                    <a:pt x="0" y="670559"/>
                  </a:lnTo>
                  <a:lnTo>
                    <a:pt x="0" y="362712"/>
                  </a:lnTo>
                </a:path>
                <a:path w="1550035" h="759460">
                  <a:moveTo>
                    <a:pt x="0" y="130555"/>
                  </a:moveTo>
                  <a:lnTo>
                    <a:pt x="0" y="88772"/>
                  </a:lnTo>
                  <a:lnTo>
                    <a:pt x="12874" y="54274"/>
                  </a:lnTo>
                  <a:lnTo>
                    <a:pt x="47775" y="26050"/>
                  </a:lnTo>
                  <a:lnTo>
                    <a:pt x="99124" y="6994"/>
                  </a:lnTo>
                  <a:lnTo>
                    <a:pt x="161340" y="0"/>
                  </a:lnTo>
                  <a:lnTo>
                    <a:pt x="1385189" y="0"/>
                  </a:lnTo>
                  <a:lnTo>
                    <a:pt x="1449341" y="6994"/>
                  </a:lnTo>
                  <a:lnTo>
                    <a:pt x="1501695" y="26050"/>
                  </a:lnTo>
                  <a:lnTo>
                    <a:pt x="1536975" y="54274"/>
                  </a:lnTo>
                  <a:lnTo>
                    <a:pt x="1549908" y="88772"/>
                  </a:lnTo>
                  <a:lnTo>
                    <a:pt x="1549908" y="630936"/>
                  </a:lnTo>
                </a:path>
              </a:pathLst>
            </a:custGeom>
            <a:ln w="52387">
              <a:solidFill>
                <a:srgbClr val="000000"/>
              </a:solidFill>
            </a:ln>
          </p:spPr>
          <p:txBody>
            <a:bodyPr wrap="square" lIns="0" tIns="0" rIns="0" bIns="0" rtlCol="0"/>
            <a:lstStyle/>
            <a:p>
              <a:endParaRPr/>
            </a:p>
          </p:txBody>
        </p:sp>
      </p:grpSp>
      <p:sp>
        <p:nvSpPr>
          <p:cNvPr id="47" name="object 47"/>
          <p:cNvSpPr txBox="1"/>
          <p:nvPr/>
        </p:nvSpPr>
        <p:spPr>
          <a:xfrm>
            <a:off x="778255" y="2812795"/>
            <a:ext cx="1216025" cy="330835"/>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FFFFFF"/>
                </a:solidFill>
                <a:latin typeface="Microsoft YaHei"/>
                <a:cs typeface="Microsoft YaHei"/>
              </a:rPr>
              <a:t>第2</a:t>
            </a:r>
            <a:r>
              <a:rPr sz="2000" b="1" spc="-20" dirty="0">
                <a:solidFill>
                  <a:srgbClr val="FFFFFF"/>
                </a:solidFill>
                <a:latin typeface="Microsoft YaHei"/>
                <a:cs typeface="Microsoft YaHei"/>
              </a:rPr>
              <a:t>類學群</a:t>
            </a:r>
            <a:endParaRPr sz="2000">
              <a:latin typeface="Microsoft YaHei"/>
              <a:cs typeface="Microsoft YaHei"/>
            </a:endParaRPr>
          </a:p>
        </p:txBody>
      </p:sp>
      <p:grpSp>
        <p:nvGrpSpPr>
          <p:cNvPr id="48" name="object 48"/>
          <p:cNvGrpSpPr/>
          <p:nvPr/>
        </p:nvGrpSpPr>
        <p:grpSpPr>
          <a:xfrm>
            <a:off x="572738" y="3608546"/>
            <a:ext cx="1646555" cy="838835"/>
            <a:chOff x="572738" y="3608546"/>
            <a:chExt cx="1646555" cy="838835"/>
          </a:xfrm>
        </p:grpSpPr>
        <p:sp>
          <p:nvSpPr>
            <p:cNvPr id="49" name="object 49"/>
            <p:cNvSpPr/>
            <p:nvPr/>
          </p:nvSpPr>
          <p:spPr>
            <a:xfrm>
              <a:off x="649223" y="3675888"/>
              <a:ext cx="1569720" cy="771525"/>
            </a:xfrm>
            <a:custGeom>
              <a:avLst/>
              <a:gdLst/>
              <a:ahLst/>
              <a:cxnLst/>
              <a:rect l="l" t="t" r="r" b="b"/>
              <a:pathLst>
                <a:path w="1569720" h="771525">
                  <a:moveTo>
                    <a:pt x="1441195" y="0"/>
                  </a:moveTo>
                  <a:lnTo>
                    <a:pt x="128524" y="0"/>
                  </a:lnTo>
                  <a:lnTo>
                    <a:pt x="78497" y="10098"/>
                  </a:lnTo>
                  <a:lnTo>
                    <a:pt x="37644" y="37639"/>
                  </a:lnTo>
                  <a:lnTo>
                    <a:pt x="10100" y="78491"/>
                  </a:lnTo>
                  <a:lnTo>
                    <a:pt x="0" y="128524"/>
                  </a:lnTo>
                  <a:lnTo>
                    <a:pt x="0" y="642619"/>
                  </a:lnTo>
                  <a:lnTo>
                    <a:pt x="10100" y="692652"/>
                  </a:lnTo>
                  <a:lnTo>
                    <a:pt x="37644" y="733504"/>
                  </a:lnTo>
                  <a:lnTo>
                    <a:pt x="78497" y="761045"/>
                  </a:lnTo>
                  <a:lnTo>
                    <a:pt x="128524" y="771144"/>
                  </a:lnTo>
                  <a:lnTo>
                    <a:pt x="1441195" y="771144"/>
                  </a:lnTo>
                  <a:lnTo>
                    <a:pt x="1491228" y="761045"/>
                  </a:lnTo>
                  <a:lnTo>
                    <a:pt x="1532080" y="733504"/>
                  </a:lnTo>
                  <a:lnTo>
                    <a:pt x="1559621" y="692652"/>
                  </a:lnTo>
                  <a:lnTo>
                    <a:pt x="1569720" y="642619"/>
                  </a:lnTo>
                  <a:lnTo>
                    <a:pt x="1569720" y="128524"/>
                  </a:lnTo>
                  <a:lnTo>
                    <a:pt x="1559621" y="78491"/>
                  </a:lnTo>
                  <a:lnTo>
                    <a:pt x="1532080" y="37639"/>
                  </a:lnTo>
                  <a:lnTo>
                    <a:pt x="1491228" y="10098"/>
                  </a:lnTo>
                  <a:lnTo>
                    <a:pt x="1441195" y="0"/>
                  </a:lnTo>
                  <a:close/>
                </a:path>
              </a:pathLst>
            </a:custGeom>
            <a:solidFill>
              <a:srgbClr val="FF5B56"/>
            </a:solidFill>
          </p:spPr>
          <p:txBody>
            <a:bodyPr wrap="square" lIns="0" tIns="0" rIns="0" bIns="0" rtlCol="0"/>
            <a:lstStyle/>
            <a:p>
              <a:endParaRPr/>
            </a:p>
          </p:txBody>
        </p:sp>
        <p:sp>
          <p:nvSpPr>
            <p:cNvPr id="50" name="object 50"/>
            <p:cNvSpPr/>
            <p:nvPr/>
          </p:nvSpPr>
          <p:spPr>
            <a:xfrm>
              <a:off x="598931" y="3634740"/>
              <a:ext cx="1550035" cy="760730"/>
            </a:xfrm>
            <a:custGeom>
              <a:avLst/>
              <a:gdLst/>
              <a:ahLst/>
              <a:cxnLst/>
              <a:rect l="l" t="t" r="r" b="b"/>
              <a:pathLst>
                <a:path w="1550035" h="760729">
                  <a:moveTo>
                    <a:pt x="1549908" y="630936"/>
                  </a:moveTo>
                  <a:lnTo>
                    <a:pt x="1549908" y="654137"/>
                  </a:lnTo>
                  <a:lnTo>
                    <a:pt x="1549908" y="666051"/>
                  </a:lnTo>
                  <a:lnTo>
                    <a:pt x="1549908" y="670440"/>
                  </a:lnTo>
                  <a:lnTo>
                    <a:pt x="1549908" y="671068"/>
                  </a:lnTo>
                  <a:lnTo>
                    <a:pt x="1536973" y="705826"/>
                  </a:lnTo>
                  <a:lnTo>
                    <a:pt x="1501679" y="734250"/>
                  </a:lnTo>
                  <a:lnTo>
                    <a:pt x="1449288" y="753435"/>
                  </a:lnTo>
                  <a:lnTo>
                    <a:pt x="1385062" y="760476"/>
                  </a:lnTo>
                  <a:lnTo>
                    <a:pt x="677201" y="760476"/>
                  </a:lnTo>
                  <a:lnTo>
                    <a:pt x="313705" y="760476"/>
                  </a:lnTo>
                  <a:lnTo>
                    <a:pt x="179786" y="760476"/>
                  </a:lnTo>
                  <a:lnTo>
                    <a:pt x="160655" y="760476"/>
                  </a:lnTo>
                  <a:lnTo>
                    <a:pt x="154787" y="760198"/>
                  </a:lnTo>
                  <a:lnTo>
                    <a:pt x="147935" y="759587"/>
                  </a:lnTo>
                  <a:lnTo>
                    <a:pt x="140427" y="758975"/>
                  </a:lnTo>
                  <a:lnTo>
                    <a:pt x="132588" y="758698"/>
                  </a:lnTo>
                </a:path>
                <a:path w="1550035" h="760729">
                  <a:moveTo>
                    <a:pt x="1069848" y="760476"/>
                  </a:moveTo>
                  <a:lnTo>
                    <a:pt x="800100" y="760476"/>
                  </a:lnTo>
                </a:path>
                <a:path w="1550035" h="760729">
                  <a:moveTo>
                    <a:pt x="0" y="295656"/>
                  </a:moveTo>
                  <a:lnTo>
                    <a:pt x="0" y="237744"/>
                  </a:lnTo>
                </a:path>
                <a:path w="1550035" h="760729">
                  <a:moveTo>
                    <a:pt x="132588" y="758952"/>
                  </a:moveTo>
                  <a:lnTo>
                    <a:pt x="80961" y="748409"/>
                  </a:lnTo>
                  <a:lnTo>
                    <a:pt x="38819" y="728995"/>
                  </a:lnTo>
                  <a:lnTo>
                    <a:pt x="10413" y="702748"/>
                  </a:lnTo>
                  <a:lnTo>
                    <a:pt x="0" y="671703"/>
                  </a:lnTo>
                  <a:lnTo>
                    <a:pt x="0" y="362712"/>
                  </a:lnTo>
                </a:path>
                <a:path w="1550035" h="760729">
                  <a:moveTo>
                    <a:pt x="0" y="130556"/>
                  </a:moveTo>
                  <a:lnTo>
                    <a:pt x="0" y="88773"/>
                  </a:lnTo>
                  <a:lnTo>
                    <a:pt x="12874" y="54274"/>
                  </a:lnTo>
                  <a:lnTo>
                    <a:pt x="47775" y="26050"/>
                  </a:lnTo>
                  <a:lnTo>
                    <a:pt x="99124" y="6994"/>
                  </a:lnTo>
                  <a:lnTo>
                    <a:pt x="161340" y="0"/>
                  </a:lnTo>
                  <a:lnTo>
                    <a:pt x="1385189" y="0"/>
                  </a:lnTo>
                  <a:lnTo>
                    <a:pt x="1449341" y="6994"/>
                  </a:lnTo>
                  <a:lnTo>
                    <a:pt x="1501695" y="26050"/>
                  </a:lnTo>
                  <a:lnTo>
                    <a:pt x="1536975" y="54274"/>
                  </a:lnTo>
                  <a:lnTo>
                    <a:pt x="1549908" y="88773"/>
                  </a:lnTo>
                  <a:lnTo>
                    <a:pt x="1549908" y="630936"/>
                  </a:lnTo>
                </a:path>
              </a:pathLst>
            </a:custGeom>
            <a:ln w="52387">
              <a:solidFill>
                <a:srgbClr val="000000"/>
              </a:solidFill>
            </a:ln>
          </p:spPr>
          <p:txBody>
            <a:bodyPr wrap="square" lIns="0" tIns="0" rIns="0" bIns="0" rtlCol="0"/>
            <a:lstStyle/>
            <a:p>
              <a:endParaRPr/>
            </a:p>
          </p:txBody>
        </p:sp>
      </p:grpSp>
      <p:sp>
        <p:nvSpPr>
          <p:cNvPr id="51" name="object 51"/>
          <p:cNvSpPr txBox="1"/>
          <p:nvPr/>
        </p:nvSpPr>
        <p:spPr>
          <a:xfrm>
            <a:off x="778255" y="3831716"/>
            <a:ext cx="1216025" cy="330835"/>
          </a:xfrm>
          <a:prstGeom prst="rect">
            <a:avLst/>
          </a:prstGeom>
        </p:spPr>
        <p:txBody>
          <a:bodyPr vert="horz" wrap="square" lIns="0" tIns="12700" rIns="0" bIns="0" rtlCol="0">
            <a:spAutoFit/>
          </a:bodyPr>
          <a:lstStyle/>
          <a:p>
            <a:pPr marL="12700">
              <a:lnSpc>
                <a:spcPct val="100000"/>
              </a:lnSpc>
              <a:spcBef>
                <a:spcPts val="100"/>
              </a:spcBef>
            </a:pPr>
            <a:r>
              <a:rPr sz="2000" b="1" dirty="0">
                <a:solidFill>
                  <a:srgbClr val="FFFFFF"/>
                </a:solidFill>
                <a:latin typeface="Microsoft YaHei"/>
                <a:cs typeface="Microsoft YaHei"/>
              </a:rPr>
              <a:t>第3</a:t>
            </a:r>
            <a:r>
              <a:rPr sz="2000" b="1" spc="-20" dirty="0">
                <a:solidFill>
                  <a:srgbClr val="FFFFFF"/>
                </a:solidFill>
                <a:latin typeface="Microsoft YaHei"/>
                <a:cs typeface="Microsoft YaHei"/>
              </a:rPr>
              <a:t>類學群</a:t>
            </a:r>
            <a:endParaRPr sz="2000">
              <a:latin typeface="Microsoft YaHei"/>
              <a:cs typeface="Microsoft YaHei"/>
            </a:endParaRPr>
          </a:p>
        </p:txBody>
      </p:sp>
      <p:grpSp>
        <p:nvGrpSpPr>
          <p:cNvPr id="52" name="object 52"/>
          <p:cNvGrpSpPr/>
          <p:nvPr/>
        </p:nvGrpSpPr>
        <p:grpSpPr>
          <a:xfrm>
            <a:off x="572738" y="4600670"/>
            <a:ext cx="1646555" cy="838835"/>
            <a:chOff x="572738" y="4600670"/>
            <a:chExt cx="1646555" cy="838835"/>
          </a:xfrm>
        </p:grpSpPr>
        <p:sp>
          <p:nvSpPr>
            <p:cNvPr id="53" name="object 53"/>
            <p:cNvSpPr/>
            <p:nvPr/>
          </p:nvSpPr>
          <p:spPr>
            <a:xfrm>
              <a:off x="649223" y="4668012"/>
              <a:ext cx="1569720" cy="771525"/>
            </a:xfrm>
            <a:custGeom>
              <a:avLst/>
              <a:gdLst/>
              <a:ahLst/>
              <a:cxnLst/>
              <a:rect l="l" t="t" r="r" b="b"/>
              <a:pathLst>
                <a:path w="1569720" h="771525">
                  <a:moveTo>
                    <a:pt x="1441195" y="0"/>
                  </a:moveTo>
                  <a:lnTo>
                    <a:pt x="128524" y="0"/>
                  </a:lnTo>
                  <a:lnTo>
                    <a:pt x="78497" y="10098"/>
                  </a:lnTo>
                  <a:lnTo>
                    <a:pt x="37644" y="37639"/>
                  </a:lnTo>
                  <a:lnTo>
                    <a:pt x="10100" y="78491"/>
                  </a:lnTo>
                  <a:lnTo>
                    <a:pt x="0" y="128524"/>
                  </a:lnTo>
                  <a:lnTo>
                    <a:pt x="0" y="642619"/>
                  </a:lnTo>
                  <a:lnTo>
                    <a:pt x="10100" y="692652"/>
                  </a:lnTo>
                  <a:lnTo>
                    <a:pt x="37644" y="733504"/>
                  </a:lnTo>
                  <a:lnTo>
                    <a:pt x="78497" y="761045"/>
                  </a:lnTo>
                  <a:lnTo>
                    <a:pt x="128524" y="771144"/>
                  </a:lnTo>
                  <a:lnTo>
                    <a:pt x="1441195" y="771144"/>
                  </a:lnTo>
                  <a:lnTo>
                    <a:pt x="1491228" y="761045"/>
                  </a:lnTo>
                  <a:lnTo>
                    <a:pt x="1532080" y="733504"/>
                  </a:lnTo>
                  <a:lnTo>
                    <a:pt x="1559621" y="692652"/>
                  </a:lnTo>
                  <a:lnTo>
                    <a:pt x="1569720" y="642619"/>
                  </a:lnTo>
                  <a:lnTo>
                    <a:pt x="1569720" y="128524"/>
                  </a:lnTo>
                  <a:lnTo>
                    <a:pt x="1559621" y="78491"/>
                  </a:lnTo>
                  <a:lnTo>
                    <a:pt x="1532080" y="37639"/>
                  </a:lnTo>
                  <a:lnTo>
                    <a:pt x="1491228" y="10098"/>
                  </a:lnTo>
                  <a:lnTo>
                    <a:pt x="1441195" y="0"/>
                  </a:lnTo>
                  <a:close/>
                </a:path>
              </a:pathLst>
            </a:custGeom>
            <a:solidFill>
              <a:srgbClr val="FAA100"/>
            </a:solidFill>
          </p:spPr>
          <p:txBody>
            <a:bodyPr wrap="square" lIns="0" tIns="0" rIns="0" bIns="0" rtlCol="0"/>
            <a:lstStyle/>
            <a:p>
              <a:endParaRPr/>
            </a:p>
          </p:txBody>
        </p:sp>
        <p:sp>
          <p:nvSpPr>
            <p:cNvPr id="54" name="object 54"/>
            <p:cNvSpPr/>
            <p:nvPr/>
          </p:nvSpPr>
          <p:spPr>
            <a:xfrm>
              <a:off x="598931" y="4626864"/>
              <a:ext cx="1550035" cy="759460"/>
            </a:xfrm>
            <a:custGeom>
              <a:avLst/>
              <a:gdLst/>
              <a:ahLst/>
              <a:cxnLst/>
              <a:rect l="l" t="t" r="r" b="b"/>
              <a:pathLst>
                <a:path w="1550035" h="759460">
                  <a:moveTo>
                    <a:pt x="1549908" y="630936"/>
                  </a:moveTo>
                  <a:lnTo>
                    <a:pt x="1549908" y="653843"/>
                  </a:lnTo>
                  <a:lnTo>
                    <a:pt x="1549908" y="665607"/>
                  </a:lnTo>
                  <a:lnTo>
                    <a:pt x="1549908" y="669940"/>
                  </a:lnTo>
                  <a:lnTo>
                    <a:pt x="1549908" y="670560"/>
                  </a:lnTo>
                  <a:lnTo>
                    <a:pt x="1536973" y="704945"/>
                  </a:lnTo>
                  <a:lnTo>
                    <a:pt x="1501679" y="733044"/>
                  </a:lnTo>
                  <a:lnTo>
                    <a:pt x="1449288" y="751998"/>
                  </a:lnTo>
                  <a:lnTo>
                    <a:pt x="1385062" y="758952"/>
                  </a:lnTo>
                  <a:lnTo>
                    <a:pt x="677201" y="758952"/>
                  </a:lnTo>
                  <a:lnTo>
                    <a:pt x="313705" y="758952"/>
                  </a:lnTo>
                  <a:lnTo>
                    <a:pt x="179786" y="758952"/>
                  </a:lnTo>
                  <a:lnTo>
                    <a:pt x="160655" y="758952"/>
                  </a:lnTo>
                  <a:lnTo>
                    <a:pt x="154787" y="758674"/>
                  </a:lnTo>
                  <a:lnTo>
                    <a:pt x="147935" y="758063"/>
                  </a:lnTo>
                  <a:lnTo>
                    <a:pt x="140427" y="757451"/>
                  </a:lnTo>
                  <a:lnTo>
                    <a:pt x="132588" y="757174"/>
                  </a:lnTo>
                </a:path>
                <a:path w="1550035" h="759460">
                  <a:moveTo>
                    <a:pt x="1069848" y="758952"/>
                  </a:moveTo>
                  <a:lnTo>
                    <a:pt x="800100" y="758952"/>
                  </a:lnTo>
                </a:path>
                <a:path w="1550035" h="759460">
                  <a:moveTo>
                    <a:pt x="0" y="295656"/>
                  </a:moveTo>
                  <a:lnTo>
                    <a:pt x="0" y="237744"/>
                  </a:lnTo>
                </a:path>
                <a:path w="1550035" h="759460">
                  <a:moveTo>
                    <a:pt x="132588" y="757428"/>
                  </a:moveTo>
                  <a:lnTo>
                    <a:pt x="80961" y="746908"/>
                  </a:lnTo>
                  <a:lnTo>
                    <a:pt x="38819" y="727567"/>
                  </a:lnTo>
                  <a:lnTo>
                    <a:pt x="10413" y="701438"/>
                  </a:lnTo>
                  <a:lnTo>
                    <a:pt x="0" y="670560"/>
                  </a:lnTo>
                  <a:lnTo>
                    <a:pt x="0" y="362712"/>
                  </a:lnTo>
                </a:path>
                <a:path w="1550035" h="759460">
                  <a:moveTo>
                    <a:pt x="0" y="130556"/>
                  </a:moveTo>
                  <a:lnTo>
                    <a:pt x="0" y="88773"/>
                  </a:lnTo>
                  <a:lnTo>
                    <a:pt x="12874" y="54274"/>
                  </a:lnTo>
                  <a:lnTo>
                    <a:pt x="47775" y="26050"/>
                  </a:lnTo>
                  <a:lnTo>
                    <a:pt x="99124" y="6994"/>
                  </a:lnTo>
                  <a:lnTo>
                    <a:pt x="161340" y="0"/>
                  </a:lnTo>
                  <a:lnTo>
                    <a:pt x="1385189" y="0"/>
                  </a:lnTo>
                  <a:lnTo>
                    <a:pt x="1449341" y="6994"/>
                  </a:lnTo>
                  <a:lnTo>
                    <a:pt x="1501695" y="26050"/>
                  </a:lnTo>
                  <a:lnTo>
                    <a:pt x="1536975" y="54274"/>
                  </a:lnTo>
                  <a:lnTo>
                    <a:pt x="1549908" y="88773"/>
                  </a:lnTo>
                  <a:lnTo>
                    <a:pt x="1549908" y="630936"/>
                  </a:lnTo>
                </a:path>
              </a:pathLst>
            </a:custGeom>
            <a:ln w="52387">
              <a:solidFill>
                <a:srgbClr val="000000"/>
              </a:solidFill>
            </a:ln>
          </p:spPr>
          <p:txBody>
            <a:bodyPr wrap="square" lIns="0" tIns="0" rIns="0" bIns="0" rtlCol="0"/>
            <a:lstStyle/>
            <a:p>
              <a:endParaRPr/>
            </a:p>
          </p:txBody>
        </p:sp>
      </p:grpSp>
      <p:sp>
        <p:nvSpPr>
          <p:cNvPr id="55" name="object 55"/>
          <p:cNvSpPr txBox="1"/>
          <p:nvPr/>
        </p:nvSpPr>
        <p:spPr>
          <a:xfrm>
            <a:off x="778255" y="4822901"/>
            <a:ext cx="1216025" cy="331470"/>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FFFFFF"/>
                </a:solidFill>
                <a:latin typeface="Microsoft YaHei"/>
                <a:cs typeface="Microsoft YaHei"/>
              </a:rPr>
              <a:t>第5</a:t>
            </a:r>
            <a:r>
              <a:rPr sz="2000" b="1" spc="-20" dirty="0">
                <a:solidFill>
                  <a:srgbClr val="FFFFFF"/>
                </a:solidFill>
                <a:latin typeface="Microsoft YaHei"/>
                <a:cs typeface="Microsoft YaHei"/>
              </a:rPr>
              <a:t>類學群</a:t>
            </a:r>
            <a:endParaRPr sz="2000">
              <a:latin typeface="Microsoft YaHei"/>
              <a:cs typeface="Microsoft YaHei"/>
            </a:endParaRPr>
          </a:p>
        </p:txBody>
      </p:sp>
      <p:grpSp>
        <p:nvGrpSpPr>
          <p:cNvPr id="56" name="object 56"/>
          <p:cNvGrpSpPr/>
          <p:nvPr/>
        </p:nvGrpSpPr>
        <p:grpSpPr>
          <a:xfrm>
            <a:off x="572738" y="5582126"/>
            <a:ext cx="1646555" cy="838835"/>
            <a:chOff x="572738" y="5582126"/>
            <a:chExt cx="1646555" cy="838835"/>
          </a:xfrm>
        </p:grpSpPr>
        <p:sp>
          <p:nvSpPr>
            <p:cNvPr id="57" name="object 57"/>
            <p:cNvSpPr/>
            <p:nvPr/>
          </p:nvSpPr>
          <p:spPr>
            <a:xfrm>
              <a:off x="649223" y="5649468"/>
              <a:ext cx="1569720" cy="771525"/>
            </a:xfrm>
            <a:custGeom>
              <a:avLst/>
              <a:gdLst/>
              <a:ahLst/>
              <a:cxnLst/>
              <a:rect l="l" t="t" r="r" b="b"/>
              <a:pathLst>
                <a:path w="1569720" h="771525">
                  <a:moveTo>
                    <a:pt x="1441195" y="0"/>
                  </a:moveTo>
                  <a:lnTo>
                    <a:pt x="128524" y="0"/>
                  </a:lnTo>
                  <a:lnTo>
                    <a:pt x="78497" y="10100"/>
                  </a:lnTo>
                  <a:lnTo>
                    <a:pt x="37644" y="37644"/>
                  </a:lnTo>
                  <a:lnTo>
                    <a:pt x="10100" y="78497"/>
                  </a:lnTo>
                  <a:lnTo>
                    <a:pt x="0" y="128523"/>
                  </a:lnTo>
                  <a:lnTo>
                    <a:pt x="0" y="642619"/>
                  </a:lnTo>
                  <a:lnTo>
                    <a:pt x="10100" y="692646"/>
                  </a:lnTo>
                  <a:lnTo>
                    <a:pt x="37644" y="733499"/>
                  </a:lnTo>
                  <a:lnTo>
                    <a:pt x="78497" y="761043"/>
                  </a:lnTo>
                  <a:lnTo>
                    <a:pt x="128524" y="771143"/>
                  </a:lnTo>
                  <a:lnTo>
                    <a:pt x="1441195" y="771143"/>
                  </a:lnTo>
                  <a:lnTo>
                    <a:pt x="1491228" y="761043"/>
                  </a:lnTo>
                  <a:lnTo>
                    <a:pt x="1532080" y="733499"/>
                  </a:lnTo>
                  <a:lnTo>
                    <a:pt x="1559621" y="692646"/>
                  </a:lnTo>
                  <a:lnTo>
                    <a:pt x="1569720" y="642619"/>
                  </a:lnTo>
                  <a:lnTo>
                    <a:pt x="1569720" y="128523"/>
                  </a:lnTo>
                  <a:lnTo>
                    <a:pt x="1559621" y="78497"/>
                  </a:lnTo>
                  <a:lnTo>
                    <a:pt x="1532080" y="37644"/>
                  </a:lnTo>
                  <a:lnTo>
                    <a:pt x="1491228" y="10100"/>
                  </a:lnTo>
                  <a:lnTo>
                    <a:pt x="1441195" y="0"/>
                  </a:lnTo>
                  <a:close/>
                </a:path>
              </a:pathLst>
            </a:custGeom>
            <a:solidFill>
              <a:srgbClr val="00AF50"/>
            </a:solidFill>
          </p:spPr>
          <p:txBody>
            <a:bodyPr wrap="square" lIns="0" tIns="0" rIns="0" bIns="0" rtlCol="0"/>
            <a:lstStyle/>
            <a:p>
              <a:endParaRPr/>
            </a:p>
          </p:txBody>
        </p:sp>
        <p:sp>
          <p:nvSpPr>
            <p:cNvPr id="58" name="object 58"/>
            <p:cNvSpPr/>
            <p:nvPr/>
          </p:nvSpPr>
          <p:spPr>
            <a:xfrm>
              <a:off x="598931" y="5608320"/>
              <a:ext cx="1550035" cy="760730"/>
            </a:xfrm>
            <a:custGeom>
              <a:avLst/>
              <a:gdLst/>
              <a:ahLst/>
              <a:cxnLst/>
              <a:rect l="l" t="t" r="r" b="b"/>
              <a:pathLst>
                <a:path w="1550035" h="760729">
                  <a:moveTo>
                    <a:pt x="1549908" y="630935"/>
                  </a:moveTo>
                  <a:lnTo>
                    <a:pt x="1549908" y="654144"/>
                  </a:lnTo>
                  <a:lnTo>
                    <a:pt x="1549908" y="666062"/>
                  </a:lnTo>
                  <a:lnTo>
                    <a:pt x="1549908" y="670453"/>
                  </a:lnTo>
                  <a:lnTo>
                    <a:pt x="1549908" y="671080"/>
                  </a:lnTo>
                  <a:lnTo>
                    <a:pt x="1536973" y="705826"/>
                  </a:lnTo>
                  <a:lnTo>
                    <a:pt x="1501679" y="734247"/>
                  </a:lnTo>
                  <a:lnTo>
                    <a:pt x="1449288" y="753433"/>
                  </a:lnTo>
                  <a:lnTo>
                    <a:pt x="1385062" y="760475"/>
                  </a:lnTo>
                  <a:lnTo>
                    <a:pt x="677201" y="760475"/>
                  </a:lnTo>
                  <a:lnTo>
                    <a:pt x="313705" y="760475"/>
                  </a:lnTo>
                  <a:lnTo>
                    <a:pt x="179786" y="760475"/>
                  </a:lnTo>
                  <a:lnTo>
                    <a:pt x="160655" y="760475"/>
                  </a:lnTo>
                  <a:lnTo>
                    <a:pt x="154787" y="760190"/>
                  </a:lnTo>
                  <a:lnTo>
                    <a:pt x="147935" y="759561"/>
                  </a:lnTo>
                  <a:lnTo>
                    <a:pt x="140427" y="758932"/>
                  </a:lnTo>
                  <a:lnTo>
                    <a:pt x="132588" y="758647"/>
                  </a:lnTo>
                </a:path>
                <a:path w="1550035" h="760729">
                  <a:moveTo>
                    <a:pt x="1069848" y="760475"/>
                  </a:moveTo>
                  <a:lnTo>
                    <a:pt x="800100" y="760475"/>
                  </a:lnTo>
                </a:path>
                <a:path w="1550035" h="760729">
                  <a:moveTo>
                    <a:pt x="0" y="295655"/>
                  </a:moveTo>
                  <a:lnTo>
                    <a:pt x="0" y="237743"/>
                  </a:lnTo>
                </a:path>
                <a:path w="1550035" h="760729">
                  <a:moveTo>
                    <a:pt x="132588" y="758951"/>
                  </a:moveTo>
                  <a:lnTo>
                    <a:pt x="80961" y="748389"/>
                  </a:lnTo>
                  <a:lnTo>
                    <a:pt x="38819" y="728975"/>
                  </a:lnTo>
                  <a:lnTo>
                    <a:pt x="10413" y="702743"/>
                  </a:lnTo>
                  <a:lnTo>
                    <a:pt x="0" y="671728"/>
                  </a:lnTo>
                  <a:lnTo>
                    <a:pt x="0" y="362711"/>
                  </a:lnTo>
                </a:path>
                <a:path w="1550035" h="760729">
                  <a:moveTo>
                    <a:pt x="0" y="130543"/>
                  </a:moveTo>
                  <a:lnTo>
                    <a:pt x="0" y="88836"/>
                  </a:lnTo>
                  <a:lnTo>
                    <a:pt x="12874" y="54301"/>
                  </a:lnTo>
                  <a:lnTo>
                    <a:pt x="47775" y="26058"/>
                  </a:lnTo>
                  <a:lnTo>
                    <a:pt x="99124" y="6995"/>
                  </a:lnTo>
                  <a:lnTo>
                    <a:pt x="161340" y="0"/>
                  </a:lnTo>
                  <a:lnTo>
                    <a:pt x="1385189" y="0"/>
                  </a:lnTo>
                  <a:lnTo>
                    <a:pt x="1449341" y="6995"/>
                  </a:lnTo>
                  <a:lnTo>
                    <a:pt x="1501695" y="26058"/>
                  </a:lnTo>
                  <a:lnTo>
                    <a:pt x="1536975" y="54301"/>
                  </a:lnTo>
                  <a:lnTo>
                    <a:pt x="1549908" y="88836"/>
                  </a:lnTo>
                  <a:lnTo>
                    <a:pt x="1549908" y="630935"/>
                  </a:lnTo>
                </a:path>
              </a:pathLst>
            </a:custGeom>
            <a:ln w="52387">
              <a:solidFill>
                <a:srgbClr val="000000"/>
              </a:solidFill>
            </a:ln>
          </p:spPr>
          <p:txBody>
            <a:bodyPr wrap="square" lIns="0" tIns="0" rIns="0" bIns="0" rtlCol="0"/>
            <a:lstStyle/>
            <a:p>
              <a:endParaRPr/>
            </a:p>
          </p:txBody>
        </p:sp>
      </p:grpSp>
      <p:sp>
        <p:nvSpPr>
          <p:cNvPr id="59" name="object 59"/>
          <p:cNvSpPr txBox="1"/>
          <p:nvPr/>
        </p:nvSpPr>
        <p:spPr>
          <a:xfrm>
            <a:off x="778255" y="5805932"/>
            <a:ext cx="1216025" cy="330835"/>
          </a:xfrm>
          <a:prstGeom prst="rect">
            <a:avLst/>
          </a:prstGeom>
        </p:spPr>
        <p:txBody>
          <a:bodyPr vert="horz" wrap="square" lIns="0" tIns="12700" rIns="0" bIns="0" rtlCol="0">
            <a:spAutoFit/>
          </a:bodyPr>
          <a:lstStyle/>
          <a:p>
            <a:pPr marL="12700">
              <a:lnSpc>
                <a:spcPct val="100000"/>
              </a:lnSpc>
              <a:spcBef>
                <a:spcPts val="100"/>
              </a:spcBef>
            </a:pPr>
            <a:r>
              <a:rPr sz="2000" b="1" dirty="0">
                <a:solidFill>
                  <a:srgbClr val="FFFFFF"/>
                </a:solidFill>
                <a:latin typeface="Microsoft YaHei"/>
                <a:cs typeface="Microsoft YaHei"/>
              </a:rPr>
              <a:t>第8</a:t>
            </a:r>
            <a:r>
              <a:rPr sz="2000" b="1" spc="-20" dirty="0">
                <a:solidFill>
                  <a:srgbClr val="FFFFFF"/>
                </a:solidFill>
                <a:latin typeface="Microsoft YaHei"/>
                <a:cs typeface="Microsoft YaHei"/>
              </a:rPr>
              <a:t>類學群</a:t>
            </a:r>
            <a:endParaRPr sz="2000">
              <a:latin typeface="Microsoft YaHei"/>
              <a:cs typeface="Microsoft YaHei"/>
            </a:endParaRPr>
          </a:p>
        </p:txBody>
      </p:sp>
      <p:sp>
        <p:nvSpPr>
          <p:cNvPr id="60" name="object 60"/>
          <p:cNvSpPr txBox="1">
            <a:spLocks noGrp="1"/>
          </p:cNvSpPr>
          <p:nvPr>
            <p:ph type="title"/>
          </p:nvPr>
        </p:nvSpPr>
        <p:spPr>
          <a:xfrm>
            <a:off x="744473" y="-12588"/>
            <a:ext cx="10515600" cy="710974"/>
          </a:xfrm>
          <a:prstGeom prst="rect">
            <a:avLst/>
          </a:prstGeom>
        </p:spPr>
        <p:txBody>
          <a:bodyPr vert="horz" wrap="square" lIns="0" tIns="12065" rIns="0" bIns="0" rtlCol="0">
            <a:spAutoFit/>
          </a:bodyPr>
          <a:lstStyle/>
          <a:p>
            <a:pPr marL="16510">
              <a:lnSpc>
                <a:spcPct val="100000"/>
              </a:lnSpc>
              <a:spcBef>
                <a:spcPts val="95"/>
              </a:spcBef>
            </a:pPr>
            <a:r>
              <a:rPr b="1" spc="-45" dirty="0">
                <a:solidFill>
                  <a:schemeClr val="bg1">
                    <a:lumMod val="95000"/>
                  </a:schemeClr>
                </a:solidFill>
                <a:latin typeface="Microsoft YaHei" panose="020B0503020204020204" pitchFamily="34" charset="-122"/>
                <a:ea typeface="Microsoft YaHei" panose="020B0503020204020204" pitchFamily="34" charset="-122"/>
              </a:rPr>
              <a:t>繁星推薦分發(篩選)規則說明</a:t>
            </a:r>
            <a:r>
              <a:rPr b="1" spc="-25" dirty="0">
                <a:solidFill>
                  <a:schemeClr val="bg1">
                    <a:lumMod val="95000"/>
                  </a:schemeClr>
                </a:solidFill>
                <a:latin typeface="Microsoft YaHei" panose="020B0503020204020204" pitchFamily="34" charset="-122"/>
                <a:ea typeface="Microsoft YaHei" panose="020B0503020204020204" pitchFamily="34" charset="-122"/>
              </a:rPr>
              <a:t>(2)</a:t>
            </a:r>
          </a:p>
        </p:txBody>
      </p:sp>
      <p:grpSp>
        <p:nvGrpSpPr>
          <p:cNvPr id="61" name="object 61"/>
          <p:cNvGrpSpPr/>
          <p:nvPr/>
        </p:nvGrpSpPr>
        <p:grpSpPr>
          <a:xfrm>
            <a:off x="8407539" y="1728672"/>
            <a:ext cx="3025140" cy="4422775"/>
            <a:chOff x="8380476" y="1616963"/>
            <a:chExt cx="3025140" cy="4422775"/>
          </a:xfrm>
        </p:grpSpPr>
        <p:pic>
          <p:nvPicPr>
            <p:cNvPr id="62" name="object 62"/>
            <p:cNvPicPr/>
            <p:nvPr/>
          </p:nvPicPr>
          <p:blipFill>
            <a:blip r:embed="rId2" cstate="print"/>
            <a:stretch>
              <a:fillRect/>
            </a:stretch>
          </p:blipFill>
          <p:spPr>
            <a:xfrm>
              <a:off x="9093708" y="1635251"/>
              <a:ext cx="731520" cy="731520"/>
            </a:xfrm>
            <a:prstGeom prst="rect">
              <a:avLst/>
            </a:prstGeom>
          </p:spPr>
        </p:pic>
        <p:pic>
          <p:nvPicPr>
            <p:cNvPr id="63" name="object 63"/>
            <p:cNvPicPr/>
            <p:nvPr/>
          </p:nvPicPr>
          <p:blipFill>
            <a:blip r:embed="rId9" cstate="print"/>
            <a:stretch>
              <a:fillRect/>
            </a:stretch>
          </p:blipFill>
          <p:spPr>
            <a:xfrm>
              <a:off x="8380476" y="1616963"/>
              <a:ext cx="731520" cy="729996"/>
            </a:xfrm>
            <a:prstGeom prst="rect">
              <a:avLst/>
            </a:prstGeom>
          </p:spPr>
        </p:pic>
        <p:pic>
          <p:nvPicPr>
            <p:cNvPr id="64" name="object 64"/>
            <p:cNvPicPr/>
            <p:nvPr/>
          </p:nvPicPr>
          <p:blipFill>
            <a:blip r:embed="rId5" cstate="print"/>
            <a:stretch>
              <a:fillRect/>
            </a:stretch>
          </p:blipFill>
          <p:spPr>
            <a:xfrm>
              <a:off x="9884664" y="5308092"/>
              <a:ext cx="731520" cy="731519"/>
            </a:xfrm>
            <a:prstGeom prst="rect">
              <a:avLst/>
            </a:prstGeom>
          </p:spPr>
        </p:pic>
        <p:pic>
          <p:nvPicPr>
            <p:cNvPr id="65" name="object 65"/>
            <p:cNvPicPr/>
            <p:nvPr/>
          </p:nvPicPr>
          <p:blipFill>
            <a:blip r:embed="rId8" cstate="print"/>
            <a:stretch>
              <a:fillRect/>
            </a:stretch>
          </p:blipFill>
          <p:spPr>
            <a:xfrm>
              <a:off x="10675620" y="5308092"/>
              <a:ext cx="729996" cy="731519"/>
            </a:xfrm>
            <a:prstGeom prst="rect">
              <a:avLst/>
            </a:prstGeom>
          </p:spPr>
        </p:pic>
      </p:grpSp>
      <p:sp>
        <p:nvSpPr>
          <p:cNvPr id="66" name="object 66"/>
          <p:cNvSpPr txBox="1"/>
          <p:nvPr/>
        </p:nvSpPr>
        <p:spPr>
          <a:xfrm>
            <a:off x="8218931" y="1449324"/>
            <a:ext cx="3491865" cy="3953646"/>
          </a:xfrm>
          <a:prstGeom prst="rect">
            <a:avLst/>
          </a:prstGeom>
        </p:spPr>
        <p:txBody>
          <a:bodyPr vert="horz" wrap="square" lIns="0" tIns="140970" rIns="0" bIns="0" rtlCol="0">
            <a:spAutoFit/>
          </a:bodyPr>
          <a:lstStyle/>
          <a:p>
            <a:pPr>
              <a:lnSpc>
                <a:spcPct val="100000"/>
              </a:lnSpc>
              <a:spcBef>
                <a:spcPts val="1110"/>
              </a:spcBef>
            </a:pPr>
            <a:endParaRPr sz="1600" dirty="0">
              <a:latin typeface="Times New Roman"/>
              <a:cs typeface="Times New Roman"/>
            </a:endParaRPr>
          </a:p>
          <a:p>
            <a:pPr marL="1718945">
              <a:lnSpc>
                <a:spcPct val="100000"/>
              </a:lnSpc>
            </a:pPr>
            <a:r>
              <a:rPr sz="1600" b="1" spc="-35" dirty="0">
                <a:solidFill>
                  <a:srgbClr val="C00000"/>
                </a:solidFill>
                <a:latin typeface="Microsoft JhengHei"/>
                <a:cs typeface="Microsoft JhengHei"/>
              </a:rPr>
              <a:t>分發錄取</a:t>
            </a:r>
            <a:endParaRPr sz="1600" dirty="0">
              <a:latin typeface="Microsoft JhengHei"/>
              <a:cs typeface="Microsoft JhengHei"/>
            </a:endParaRPr>
          </a:p>
          <a:p>
            <a:pPr marL="1718945">
              <a:lnSpc>
                <a:spcPct val="100000"/>
              </a:lnSpc>
            </a:pPr>
            <a:r>
              <a:rPr sz="1600" b="1" spc="-30" dirty="0">
                <a:solidFill>
                  <a:srgbClr val="C00000"/>
                </a:solidFill>
                <a:latin typeface="Microsoft JhengHei"/>
                <a:cs typeface="Microsoft JhengHei"/>
              </a:rPr>
              <a:t>新聞傳播學系</a:t>
            </a:r>
            <a:endParaRPr sz="1600" dirty="0">
              <a:latin typeface="Microsoft JhengHei"/>
              <a:cs typeface="Microsoft JhengHei"/>
            </a:endParaRPr>
          </a:p>
          <a:p>
            <a:pPr>
              <a:lnSpc>
                <a:spcPct val="100000"/>
              </a:lnSpc>
              <a:spcBef>
                <a:spcPts val="1555"/>
              </a:spcBef>
            </a:pPr>
            <a:endParaRPr sz="1600" dirty="0">
              <a:latin typeface="Microsoft JhengHei"/>
              <a:cs typeface="Microsoft JhengHei"/>
            </a:endParaRPr>
          </a:p>
          <a:p>
            <a:pPr marL="967740">
              <a:lnSpc>
                <a:spcPct val="100000"/>
              </a:lnSpc>
            </a:pPr>
            <a:r>
              <a:rPr sz="1600" b="1" spc="-35" dirty="0">
                <a:solidFill>
                  <a:srgbClr val="C00000"/>
                </a:solidFill>
                <a:latin typeface="Microsoft JhengHei"/>
                <a:cs typeface="Microsoft JhengHei"/>
              </a:rPr>
              <a:t>分發錄取</a:t>
            </a:r>
            <a:endParaRPr sz="1600" dirty="0">
              <a:latin typeface="Microsoft JhengHei"/>
              <a:cs typeface="Microsoft JhengHei"/>
            </a:endParaRPr>
          </a:p>
          <a:p>
            <a:pPr marL="967740">
              <a:lnSpc>
                <a:spcPct val="100000"/>
              </a:lnSpc>
            </a:pPr>
            <a:r>
              <a:rPr sz="1600" b="1" spc="-30" dirty="0">
                <a:solidFill>
                  <a:srgbClr val="C00000"/>
                </a:solidFill>
                <a:latin typeface="Microsoft JhengHei"/>
                <a:cs typeface="Microsoft JhengHei"/>
              </a:rPr>
              <a:t>通訊工程學系</a:t>
            </a:r>
            <a:endParaRPr sz="1600" dirty="0">
              <a:latin typeface="Microsoft JhengHei"/>
              <a:cs typeface="Microsoft JhengHei"/>
            </a:endParaRPr>
          </a:p>
          <a:p>
            <a:pPr>
              <a:lnSpc>
                <a:spcPct val="100000"/>
              </a:lnSpc>
            </a:pPr>
            <a:endParaRPr sz="1600" dirty="0">
              <a:latin typeface="Microsoft JhengHei"/>
              <a:cs typeface="Microsoft JhengHei"/>
            </a:endParaRPr>
          </a:p>
          <a:p>
            <a:pPr>
              <a:lnSpc>
                <a:spcPct val="100000"/>
              </a:lnSpc>
            </a:pPr>
            <a:endParaRPr sz="1600" dirty="0">
              <a:latin typeface="Microsoft JhengHei"/>
              <a:cs typeface="Microsoft JhengHei"/>
            </a:endParaRPr>
          </a:p>
          <a:p>
            <a:pPr>
              <a:lnSpc>
                <a:spcPct val="100000"/>
              </a:lnSpc>
            </a:pPr>
            <a:endParaRPr sz="1600" dirty="0">
              <a:latin typeface="Microsoft JhengHei"/>
              <a:cs typeface="Microsoft JhengHei"/>
            </a:endParaRPr>
          </a:p>
          <a:p>
            <a:pPr>
              <a:lnSpc>
                <a:spcPct val="100000"/>
              </a:lnSpc>
              <a:spcBef>
                <a:spcPts val="960"/>
              </a:spcBef>
            </a:pPr>
            <a:endParaRPr sz="1600" dirty="0">
              <a:latin typeface="Microsoft JhengHei"/>
              <a:cs typeface="Microsoft JhengHei"/>
            </a:endParaRPr>
          </a:p>
          <a:p>
            <a:pPr marL="102870">
              <a:lnSpc>
                <a:spcPct val="100000"/>
              </a:lnSpc>
              <a:spcBef>
                <a:spcPts val="5"/>
              </a:spcBef>
            </a:pPr>
            <a:endParaRPr lang="en-US" altLang="zh-TW" sz="1600" b="1" spc="-30" dirty="0">
              <a:solidFill>
                <a:srgbClr val="C00000"/>
              </a:solidFill>
              <a:latin typeface="Microsoft JhengHei"/>
              <a:cs typeface="Microsoft JhengHei"/>
            </a:endParaRPr>
          </a:p>
          <a:p>
            <a:pPr marL="102870">
              <a:lnSpc>
                <a:spcPct val="100000"/>
              </a:lnSpc>
              <a:spcBef>
                <a:spcPts val="5"/>
              </a:spcBef>
            </a:pPr>
            <a:endParaRPr lang="en-US" altLang="zh-TW" sz="1600" b="1" spc="-30" dirty="0">
              <a:solidFill>
                <a:srgbClr val="C00000"/>
              </a:solidFill>
              <a:latin typeface="Microsoft JhengHei"/>
              <a:cs typeface="Microsoft JhengHei"/>
            </a:endParaRPr>
          </a:p>
          <a:p>
            <a:pPr marL="102870">
              <a:lnSpc>
                <a:spcPct val="100000"/>
              </a:lnSpc>
              <a:spcBef>
                <a:spcPts val="5"/>
              </a:spcBef>
            </a:pPr>
            <a:r>
              <a:rPr sz="1600" b="1" spc="-30" dirty="0" err="1">
                <a:solidFill>
                  <a:srgbClr val="C00000"/>
                </a:solidFill>
                <a:latin typeface="Microsoft JhengHei"/>
                <a:cs typeface="Microsoft JhengHei"/>
              </a:rPr>
              <a:t>以下學生皆未錄取</a:t>
            </a:r>
            <a:endParaRPr sz="1600" dirty="0">
              <a:latin typeface="Microsoft JhengHei"/>
              <a:cs typeface="Microsoft JhengHei"/>
            </a:endParaRPr>
          </a:p>
          <a:p>
            <a:pPr marL="64769">
              <a:lnSpc>
                <a:spcPct val="100000"/>
              </a:lnSpc>
            </a:pPr>
            <a:r>
              <a:rPr sz="1800" b="1" dirty="0">
                <a:latin typeface="Microsoft JhengHei"/>
                <a:cs typeface="Microsoft JhengHei"/>
              </a:rPr>
              <a:t>選填志願校系第</a:t>
            </a:r>
            <a:r>
              <a:rPr sz="1800" b="1" spc="-25" dirty="0">
                <a:latin typeface="Microsoft JhengHei"/>
                <a:cs typeface="Microsoft JhengHei"/>
              </a:rPr>
              <a:t>1</a:t>
            </a:r>
            <a:r>
              <a:rPr sz="1800" b="1" spc="-10" dirty="0">
                <a:latin typeface="Microsoft JhengHei"/>
                <a:cs typeface="Microsoft JhengHei"/>
              </a:rPr>
              <a:t>輪分發後無缺額</a:t>
            </a:r>
            <a:endParaRPr sz="1800" dirty="0">
              <a:latin typeface="Microsoft JhengHei"/>
              <a:cs typeface="Microsoft JhengHei"/>
            </a:endParaRPr>
          </a:p>
        </p:txBody>
      </p:sp>
      <p:pic>
        <p:nvPicPr>
          <p:cNvPr id="67" name="object 67"/>
          <p:cNvPicPr/>
          <p:nvPr/>
        </p:nvPicPr>
        <p:blipFill>
          <a:blip r:embed="rId7" cstate="print"/>
          <a:stretch>
            <a:fillRect/>
          </a:stretch>
        </p:blipFill>
        <p:spPr>
          <a:xfrm>
            <a:off x="5820155" y="1597152"/>
            <a:ext cx="731520" cy="731520"/>
          </a:xfrm>
          <a:prstGeom prst="rect">
            <a:avLst/>
          </a:prstGeom>
        </p:spPr>
      </p:pic>
      <p:grpSp>
        <p:nvGrpSpPr>
          <p:cNvPr id="68" name="object 68"/>
          <p:cNvGrpSpPr/>
          <p:nvPr/>
        </p:nvGrpSpPr>
        <p:grpSpPr>
          <a:xfrm>
            <a:off x="8319516" y="2939288"/>
            <a:ext cx="3674109" cy="3237788"/>
            <a:chOff x="8324088" y="3089148"/>
            <a:chExt cx="3436620" cy="2950845"/>
          </a:xfrm>
        </p:grpSpPr>
        <p:pic>
          <p:nvPicPr>
            <p:cNvPr id="69" name="object 69"/>
            <p:cNvPicPr/>
            <p:nvPr/>
          </p:nvPicPr>
          <p:blipFill>
            <a:blip r:embed="rId14" cstate="print"/>
            <a:stretch>
              <a:fillRect/>
            </a:stretch>
          </p:blipFill>
          <p:spPr>
            <a:xfrm>
              <a:off x="11041380" y="3089148"/>
              <a:ext cx="719327" cy="719327"/>
            </a:xfrm>
            <a:prstGeom prst="rect">
              <a:avLst/>
            </a:prstGeom>
          </p:spPr>
        </p:pic>
        <p:pic>
          <p:nvPicPr>
            <p:cNvPr id="70" name="object 70"/>
            <p:cNvPicPr/>
            <p:nvPr/>
          </p:nvPicPr>
          <p:blipFill>
            <a:blip r:embed="rId10" cstate="print"/>
            <a:stretch>
              <a:fillRect/>
            </a:stretch>
          </p:blipFill>
          <p:spPr>
            <a:xfrm>
              <a:off x="8324088" y="5308092"/>
              <a:ext cx="731520" cy="731519"/>
            </a:xfrm>
            <a:prstGeom prst="rect">
              <a:avLst/>
            </a:prstGeom>
          </p:spPr>
        </p:pic>
      </p:grpSp>
      <p:sp>
        <p:nvSpPr>
          <p:cNvPr id="72" name="object 20">
            <a:extLst>
              <a:ext uri="{FF2B5EF4-FFF2-40B4-BE49-F238E27FC236}">
                <a16:creationId xmlns:a16="http://schemas.microsoft.com/office/drawing/2014/main" id="{E48AC70B-49BD-4224-82B4-126E1A60B0CA}"/>
              </a:ext>
            </a:extLst>
          </p:cNvPr>
          <p:cNvSpPr txBox="1"/>
          <p:nvPr/>
        </p:nvSpPr>
        <p:spPr>
          <a:xfrm>
            <a:off x="11710796" y="6404561"/>
            <a:ext cx="311024" cy="239168"/>
          </a:xfrm>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z="1400" b="1" dirty="0">
                <a:solidFill>
                  <a:srgbClr val="888888"/>
                </a:solidFill>
                <a:latin typeface="Microsoft YaHei"/>
                <a:cs typeface="Microsoft YaHei"/>
              </a:rPr>
              <a:t>19</a:t>
            </a:fld>
            <a:endParaRPr sz="1400">
              <a:latin typeface="Microsoft YaHei"/>
              <a:cs typeface="Microsoft YaHei"/>
            </a:endParaRPr>
          </a:p>
        </p:txBody>
      </p:sp>
    </p:spTree>
    <p:extLst>
      <p:ext uri="{BB962C8B-B14F-4D97-AF65-F5344CB8AC3E}">
        <p14:creationId xmlns:p14="http://schemas.microsoft.com/office/powerpoint/2010/main" val="2913719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a:extLst>
              <a:ext uri="{FF2B5EF4-FFF2-40B4-BE49-F238E27FC236}">
                <a16:creationId xmlns:a16="http://schemas.microsoft.com/office/drawing/2014/main" id="{0F6CD36F-F5A6-4314-A2FC-D874F0E18417}"/>
              </a:ext>
            </a:extLst>
          </p:cNvPr>
          <p:cNvPicPr>
            <a:picLocks noGrp="1" noChangeAspect="1"/>
          </p:cNvPicPr>
          <p:nvPr>
            <p:ph idx="4294967295"/>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611731" y="1525509"/>
            <a:ext cx="2163763" cy="3114675"/>
          </a:xfrm>
        </p:spPr>
      </p:pic>
      <p:sp>
        <p:nvSpPr>
          <p:cNvPr id="2" name="標題 1">
            <a:extLst>
              <a:ext uri="{FF2B5EF4-FFF2-40B4-BE49-F238E27FC236}">
                <a16:creationId xmlns:a16="http://schemas.microsoft.com/office/drawing/2014/main" id="{21A70EF5-4DC9-4498-9CC2-19205243079C}"/>
              </a:ext>
            </a:extLst>
          </p:cNvPr>
          <p:cNvSpPr>
            <a:spLocks noGrp="1"/>
          </p:cNvSpPr>
          <p:nvPr>
            <p:ph type="title" idx="4294967295"/>
          </p:nvPr>
        </p:nvSpPr>
        <p:spPr>
          <a:xfrm>
            <a:off x="-2217737" y="383948"/>
            <a:ext cx="8763000" cy="711200"/>
          </a:xfrm>
        </p:spPr>
        <p:txBody>
          <a:bodyPr>
            <a:noAutofit/>
            <a:scene3d>
              <a:camera prst="orthographicFront"/>
              <a:lightRig rig="threePt" dir="t"/>
            </a:scene3d>
            <a:sp3d extrusionH="57150">
              <a:bevelT w="38100" h="38100"/>
            </a:sp3d>
          </a:bodyPr>
          <a:lstStyle/>
          <a:p>
            <a:pPr lvl="0" algn="r" defTabSz="685800">
              <a:lnSpc>
                <a:spcPct val="100000"/>
              </a:lnSpc>
              <a:spcBef>
                <a:spcPts val="0"/>
              </a:spcBef>
              <a:defRPr/>
            </a:pPr>
            <a:r>
              <a:rPr lang="zh-TW" altLang="en-US" dirty="0">
                <a:solidFill>
                  <a:srgbClr val="002060"/>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大學考招理念與規劃原則</a:t>
            </a:r>
            <a:endParaRPr lang="zh-CN" altLang="en-US" dirty="0">
              <a:solidFill>
                <a:srgbClr val="002060"/>
              </a:solidFill>
              <a:latin typeface="Microsoft JhengHei" panose="020B0604030504040204" pitchFamily="34" charset="-120"/>
              <a:ea typeface="Microsoft JhengHei" panose="020B0604030504040204" pitchFamily="34" charset="-120"/>
            </a:endParaRPr>
          </a:p>
        </p:txBody>
      </p:sp>
      <p:pic>
        <p:nvPicPr>
          <p:cNvPr id="7" name="圖片 6">
            <a:extLst>
              <a:ext uri="{FF2B5EF4-FFF2-40B4-BE49-F238E27FC236}">
                <a16:creationId xmlns:a16="http://schemas.microsoft.com/office/drawing/2014/main" id="{E44B445A-535F-4607-8F43-4D9C5AD7827F}"/>
              </a:ext>
            </a:extLst>
          </p:cNvPr>
          <p:cNvPicPr>
            <a:picLocks noChangeAspect="1"/>
          </p:cNvPicPr>
          <p:nvPr/>
        </p:nvPicPr>
        <p:blipFill>
          <a:blip r:embed="rId3">
            <a:clrChange>
              <a:clrFrom>
                <a:srgbClr val="F9F9F9"/>
              </a:clrFrom>
              <a:clrTo>
                <a:srgbClr val="F9F9F9">
                  <a:alpha val="0"/>
                </a:srgbClr>
              </a:clrTo>
            </a:clrChange>
            <a:extLst>
              <a:ext uri="{28A0092B-C50C-407E-A947-70E740481C1C}">
                <a14:useLocalDpi xmlns:a14="http://schemas.microsoft.com/office/drawing/2010/main" val="0"/>
              </a:ext>
            </a:extLst>
          </a:blip>
          <a:stretch>
            <a:fillRect/>
          </a:stretch>
        </p:blipFill>
        <p:spPr>
          <a:xfrm>
            <a:off x="5182153" y="1499202"/>
            <a:ext cx="2163838" cy="3091197"/>
          </a:xfrm>
          <a:prstGeom prst="rect">
            <a:avLst/>
          </a:prstGeom>
        </p:spPr>
      </p:pic>
      <p:pic>
        <p:nvPicPr>
          <p:cNvPr id="9" name="圖片 8">
            <a:extLst>
              <a:ext uri="{FF2B5EF4-FFF2-40B4-BE49-F238E27FC236}">
                <a16:creationId xmlns:a16="http://schemas.microsoft.com/office/drawing/2014/main" id="{C2226C28-B071-4888-AE70-7417AE7D9098}"/>
              </a:ext>
            </a:extLst>
          </p:cNvPr>
          <p:cNvPicPr>
            <a:picLocks noChangeAspect="1"/>
          </p:cNvPicPr>
          <p:nvPr/>
        </p:nvPicPr>
        <p:blipFill rotWithShape="1">
          <a:blip r:embed="rId4">
            <a:clrChange>
              <a:clrFrom>
                <a:srgbClr val="F9F9F9"/>
              </a:clrFrom>
              <a:clrTo>
                <a:srgbClr val="F9F9F9">
                  <a:alpha val="0"/>
                </a:srgbClr>
              </a:clrTo>
            </a:clrChange>
            <a:extLst>
              <a:ext uri="{28A0092B-C50C-407E-A947-70E740481C1C}">
                <a14:useLocalDpi xmlns:a14="http://schemas.microsoft.com/office/drawing/2010/main" val="0"/>
              </a:ext>
            </a:extLst>
          </a:blip>
          <a:srcRect t="8797"/>
          <a:stretch/>
        </p:blipFill>
        <p:spPr>
          <a:xfrm>
            <a:off x="8507605" y="1525004"/>
            <a:ext cx="2334566" cy="3297651"/>
          </a:xfrm>
          <a:prstGeom prst="rect">
            <a:avLst/>
          </a:prstGeom>
        </p:spPr>
      </p:pic>
      <p:sp>
        <p:nvSpPr>
          <p:cNvPr id="11" name="矩形 10">
            <a:extLst>
              <a:ext uri="{FF2B5EF4-FFF2-40B4-BE49-F238E27FC236}">
                <a16:creationId xmlns:a16="http://schemas.microsoft.com/office/drawing/2014/main" id="{3CF80799-C165-4815-B20C-8584B6BE7EF5}"/>
              </a:ext>
            </a:extLst>
          </p:cNvPr>
          <p:cNvSpPr/>
          <p:nvPr/>
        </p:nvSpPr>
        <p:spPr>
          <a:xfrm>
            <a:off x="1812293" y="4737172"/>
            <a:ext cx="2163839" cy="1200329"/>
          </a:xfrm>
          <a:prstGeom prst="rect">
            <a:avLst/>
          </a:prstGeom>
        </p:spPr>
        <p:txBody>
          <a:bodyPr wrap="square">
            <a:spAutoFit/>
            <a:scene3d>
              <a:camera prst="orthographicFront"/>
              <a:lightRig rig="threePt" dir="t"/>
            </a:scene3d>
            <a:sp3d extrusionH="57150">
              <a:bevelT w="381000" h="381000"/>
              <a:bevelB w="381000" h="381000"/>
            </a:sp3d>
          </a:bodyPr>
          <a:lstStyle/>
          <a:p>
            <a:pPr lvl="0" defTabSz="685800">
              <a:defRPr/>
            </a:pPr>
            <a:r>
              <a:rPr lang="zh-TW" altLang="zh-TW" sz="3600" b="1" dirty="0">
                <a:solidFill>
                  <a:srgbClr val="6600CC"/>
                </a:solidFill>
                <a:latin typeface="+mj-ea"/>
                <a:ea typeface="+mj-ea"/>
              </a:rPr>
              <a:t>多元價值</a:t>
            </a:r>
            <a:br>
              <a:rPr lang="en-US" altLang="zh-TW" sz="3600" b="1" dirty="0">
                <a:solidFill>
                  <a:srgbClr val="6600CC"/>
                </a:solidFill>
                <a:latin typeface="+mj-ea"/>
                <a:ea typeface="+mj-ea"/>
              </a:rPr>
            </a:br>
            <a:r>
              <a:rPr lang="zh-TW" altLang="zh-TW" sz="3600" b="1" dirty="0">
                <a:solidFill>
                  <a:srgbClr val="6600CC"/>
                </a:solidFill>
                <a:latin typeface="+mj-ea"/>
                <a:ea typeface="+mj-ea"/>
              </a:rPr>
              <a:t>適性發展</a:t>
            </a:r>
            <a:endParaRPr lang="zh-TW" altLang="en-US" sz="3600" b="1" dirty="0">
              <a:solidFill>
                <a:srgbClr val="6600CC"/>
              </a:solidFill>
              <a:latin typeface="+mj-ea"/>
              <a:ea typeface="+mj-ea"/>
            </a:endParaRPr>
          </a:p>
        </p:txBody>
      </p:sp>
      <p:sp>
        <p:nvSpPr>
          <p:cNvPr id="12" name="矩形 11">
            <a:extLst>
              <a:ext uri="{FF2B5EF4-FFF2-40B4-BE49-F238E27FC236}">
                <a16:creationId xmlns:a16="http://schemas.microsoft.com/office/drawing/2014/main" id="{4D3FABF3-A665-473F-83E6-26C89E2FB5DF}"/>
              </a:ext>
            </a:extLst>
          </p:cNvPr>
          <p:cNvSpPr/>
          <p:nvPr/>
        </p:nvSpPr>
        <p:spPr>
          <a:xfrm>
            <a:off x="4985794" y="4737172"/>
            <a:ext cx="3321173" cy="2062103"/>
          </a:xfrm>
          <a:prstGeom prst="rect">
            <a:avLst/>
          </a:prstGeom>
        </p:spPr>
        <p:txBody>
          <a:bodyPr wrap="square">
            <a:spAutoFit/>
            <a:scene3d>
              <a:camera prst="orthographicFront"/>
              <a:lightRig rig="threePt" dir="t"/>
            </a:scene3d>
            <a:sp3d extrusionH="57150">
              <a:bevelT w="381000" h="381000"/>
              <a:bevelB w="381000" h="381000"/>
            </a:sp3d>
          </a:bodyPr>
          <a:lstStyle/>
          <a:p>
            <a:pPr lvl="0" defTabSz="685800">
              <a:defRPr/>
            </a:pPr>
            <a:r>
              <a:rPr lang="zh-TW" altLang="zh-TW" sz="3200" b="1" dirty="0">
                <a:solidFill>
                  <a:srgbClr val="6600CC"/>
                </a:solidFill>
                <a:latin typeface="+mj-ea"/>
                <a:ea typeface="+mj-ea"/>
              </a:rPr>
              <a:t>大學選才多元</a:t>
            </a:r>
            <a:br>
              <a:rPr lang="en-US" altLang="zh-TW" sz="3200" b="1" dirty="0">
                <a:solidFill>
                  <a:srgbClr val="6600CC"/>
                </a:solidFill>
                <a:latin typeface="+mj-ea"/>
                <a:ea typeface="+mj-ea"/>
              </a:rPr>
            </a:br>
            <a:r>
              <a:rPr lang="zh-TW" altLang="zh-TW" sz="3200" b="1" dirty="0">
                <a:solidFill>
                  <a:srgbClr val="6600CC"/>
                </a:solidFill>
                <a:latin typeface="+mj-ea"/>
                <a:ea typeface="+mj-ea"/>
              </a:rPr>
              <a:t>高中教學活化</a:t>
            </a:r>
            <a:br>
              <a:rPr lang="en-US" altLang="zh-TW" sz="3200" b="1" dirty="0">
                <a:solidFill>
                  <a:srgbClr val="6600CC"/>
                </a:solidFill>
                <a:latin typeface="+mj-ea"/>
                <a:ea typeface="+mj-ea"/>
              </a:rPr>
            </a:br>
            <a:r>
              <a:rPr lang="zh-TW" altLang="zh-TW" sz="3200" b="1" dirty="0">
                <a:solidFill>
                  <a:srgbClr val="6600CC"/>
                </a:solidFill>
                <a:latin typeface="+mj-ea"/>
                <a:ea typeface="+mj-ea"/>
              </a:rPr>
              <a:t>學生學習完整</a:t>
            </a:r>
            <a:br>
              <a:rPr lang="en-US" altLang="zh-TW" sz="3200" b="1" dirty="0">
                <a:solidFill>
                  <a:srgbClr val="6600CC"/>
                </a:solidFill>
                <a:latin typeface="+mj-ea"/>
                <a:ea typeface="+mj-ea"/>
              </a:rPr>
            </a:br>
            <a:r>
              <a:rPr lang="zh-TW" altLang="zh-TW" sz="3200" b="1" dirty="0">
                <a:solidFill>
                  <a:srgbClr val="6600CC"/>
                </a:solidFill>
                <a:latin typeface="+mj-ea"/>
                <a:ea typeface="+mj-ea"/>
              </a:rPr>
              <a:t>促進社會流動</a:t>
            </a:r>
            <a:endParaRPr lang="zh-TW" altLang="en-US" sz="3200" b="1" dirty="0">
              <a:solidFill>
                <a:srgbClr val="6600CC"/>
              </a:solidFill>
              <a:latin typeface="+mj-ea"/>
              <a:ea typeface="+mj-ea"/>
            </a:endParaRPr>
          </a:p>
        </p:txBody>
      </p:sp>
      <p:sp>
        <p:nvSpPr>
          <p:cNvPr id="13" name="矩形 12">
            <a:extLst>
              <a:ext uri="{FF2B5EF4-FFF2-40B4-BE49-F238E27FC236}">
                <a16:creationId xmlns:a16="http://schemas.microsoft.com/office/drawing/2014/main" id="{5AF90694-2CD5-4752-BE53-F13D981F1FAA}"/>
              </a:ext>
            </a:extLst>
          </p:cNvPr>
          <p:cNvSpPr/>
          <p:nvPr/>
        </p:nvSpPr>
        <p:spPr>
          <a:xfrm>
            <a:off x="8507605" y="4737172"/>
            <a:ext cx="2984120" cy="1200329"/>
          </a:xfrm>
          <a:prstGeom prst="rect">
            <a:avLst/>
          </a:prstGeom>
        </p:spPr>
        <p:txBody>
          <a:bodyPr wrap="square">
            <a:spAutoFit/>
            <a:scene3d>
              <a:camera prst="orthographicFront"/>
              <a:lightRig rig="threePt" dir="t"/>
            </a:scene3d>
            <a:sp3d extrusionH="57150">
              <a:bevelT w="381000" h="381000"/>
              <a:bevelB w="381000" h="457200"/>
            </a:sp3d>
          </a:bodyPr>
          <a:lstStyle/>
          <a:p>
            <a:pPr lvl="0" defTabSz="685800">
              <a:defRPr/>
            </a:pPr>
            <a:r>
              <a:rPr lang="zh-TW" altLang="en-US" sz="3600" b="1" dirty="0">
                <a:solidFill>
                  <a:srgbClr val="6600CC"/>
                </a:solidFill>
                <a:latin typeface="Microsoft JhengHei" panose="020B0604030504040204" pitchFamily="34" charset="-120"/>
                <a:ea typeface="Microsoft JhengHei" panose="020B0604030504040204" pitchFamily="34" charset="-120"/>
              </a:rPr>
              <a:t>入學</a:t>
            </a:r>
            <a:r>
              <a:rPr lang="zh-TW" altLang="zh-TW" sz="3600" b="1" dirty="0">
                <a:solidFill>
                  <a:srgbClr val="6600CC"/>
                </a:solidFill>
                <a:latin typeface="Microsoft JhengHei" panose="020B0604030504040204" pitchFamily="34" charset="-120"/>
                <a:ea typeface="Microsoft JhengHei" panose="020B0604030504040204" pitchFamily="34" charset="-120"/>
              </a:rPr>
              <a:t>多</a:t>
            </a:r>
            <a:r>
              <a:rPr lang="zh-TW" altLang="zh-TW" sz="3600" b="1" dirty="0">
                <a:solidFill>
                  <a:srgbClr val="C00000"/>
                </a:solidFill>
                <a:latin typeface="Microsoft JhengHei" panose="020B0604030504040204" pitchFamily="34" charset="-120"/>
                <a:ea typeface="Microsoft JhengHei" panose="020B0604030504040204" pitchFamily="34" charset="-120"/>
              </a:rPr>
              <a:t>管道</a:t>
            </a:r>
            <a:br>
              <a:rPr lang="en-US" altLang="zh-TW" sz="3600" b="1" dirty="0">
                <a:solidFill>
                  <a:srgbClr val="6600CC"/>
                </a:solidFill>
                <a:latin typeface="Microsoft JhengHei" panose="020B0604030504040204" pitchFamily="34" charset="-120"/>
                <a:ea typeface="Microsoft JhengHei" panose="020B0604030504040204" pitchFamily="34" charset="-120"/>
              </a:rPr>
            </a:br>
            <a:r>
              <a:rPr lang="zh-TW" altLang="zh-TW" sz="3600" b="1" dirty="0">
                <a:solidFill>
                  <a:srgbClr val="6600CC"/>
                </a:solidFill>
                <a:latin typeface="Microsoft JhengHei" panose="020B0604030504040204" pitchFamily="34" charset="-120"/>
                <a:ea typeface="Microsoft JhengHei" panose="020B0604030504040204" pitchFamily="34" charset="-120"/>
              </a:rPr>
              <a:t>參採多資料</a:t>
            </a:r>
            <a:endParaRPr lang="zh-TW" altLang="en-US" sz="3600" b="1" dirty="0">
              <a:solidFill>
                <a:srgbClr val="6600CC"/>
              </a:solidFill>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7694374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21" presetClass="entr" presetSubtype="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childTnLst>
                          </p:cTn>
                        </p:par>
                        <p:par>
                          <p:cTn id="12" fill="hold">
                            <p:stCondLst>
                              <p:cond delay="4000"/>
                            </p:stCondLst>
                            <p:childTnLst>
                              <p:par>
                                <p:cTn id="13" presetID="21" presetClass="entr" presetSubtype="1"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heel(1)">
                                      <p:cBhvr>
                                        <p:cTn id="15" dur="2000"/>
                                        <p:tgtEl>
                                          <p:spTgt spid="9"/>
                                        </p:tgtEl>
                                      </p:cBhvr>
                                    </p:animEffect>
                                  </p:childTnLst>
                                </p:cTn>
                              </p:par>
                            </p:childTnLst>
                          </p:cTn>
                        </p:par>
                        <p:par>
                          <p:cTn id="16" fill="hold">
                            <p:stCondLst>
                              <p:cond delay="6000"/>
                            </p:stCondLst>
                            <p:childTnLst>
                              <p:par>
                                <p:cTn id="17" presetID="42"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par>
                          <p:cTn id="22" fill="hold">
                            <p:stCondLst>
                              <p:cond delay="7000"/>
                            </p:stCondLst>
                            <p:childTnLst>
                              <p:par>
                                <p:cTn id="23" presetID="42" presetClass="entr" presetSubtype="0"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par>
                          <p:cTn id="28" fill="hold">
                            <p:stCondLst>
                              <p:cond delay="8000"/>
                            </p:stCondLst>
                            <p:childTnLst>
                              <p:par>
                                <p:cTn id="29" presetID="42" presetClass="entr" presetSubtype="0"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43483" y="2452116"/>
            <a:ext cx="3869690" cy="2365375"/>
            <a:chOff x="443483" y="2452116"/>
            <a:chExt cx="3869690" cy="2365375"/>
          </a:xfrm>
        </p:grpSpPr>
        <p:pic>
          <p:nvPicPr>
            <p:cNvPr id="3" name="object 3"/>
            <p:cNvPicPr/>
            <p:nvPr/>
          </p:nvPicPr>
          <p:blipFill>
            <a:blip r:embed="rId2" cstate="print"/>
            <a:stretch>
              <a:fillRect/>
            </a:stretch>
          </p:blipFill>
          <p:spPr>
            <a:xfrm>
              <a:off x="443483" y="2452116"/>
              <a:ext cx="3869436" cy="2316480"/>
            </a:xfrm>
            <a:prstGeom prst="rect">
              <a:avLst/>
            </a:prstGeom>
          </p:spPr>
        </p:pic>
        <p:pic>
          <p:nvPicPr>
            <p:cNvPr id="4" name="object 4"/>
            <p:cNvPicPr/>
            <p:nvPr/>
          </p:nvPicPr>
          <p:blipFill>
            <a:blip r:embed="rId3" cstate="print"/>
            <a:stretch>
              <a:fillRect/>
            </a:stretch>
          </p:blipFill>
          <p:spPr>
            <a:xfrm>
              <a:off x="544067" y="2531364"/>
              <a:ext cx="3669791" cy="2286000"/>
            </a:xfrm>
            <a:prstGeom prst="rect">
              <a:avLst/>
            </a:prstGeom>
          </p:spPr>
        </p:pic>
        <p:sp>
          <p:nvSpPr>
            <p:cNvPr id="5" name="object 5"/>
            <p:cNvSpPr/>
            <p:nvPr/>
          </p:nvSpPr>
          <p:spPr>
            <a:xfrm>
              <a:off x="469391" y="2478024"/>
              <a:ext cx="3767454" cy="2214880"/>
            </a:xfrm>
            <a:custGeom>
              <a:avLst/>
              <a:gdLst/>
              <a:ahLst/>
              <a:cxnLst/>
              <a:rect l="l" t="t" r="r" b="b"/>
              <a:pathLst>
                <a:path w="3767454" h="2214879">
                  <a:moveTo>
                    <a:pt x="3398266" y="0"/>
                  </a:moveTo>
                  <a:lnTo>
                    <a:pt x="369074" y="0"/>
                  </a:lnTo>
                  <a:lnTo>
                    <a:pt x="322778" y="2875"/>
                  </a:lnTo>
                  <a:lnTo>
                    <a:pt x="278198" y="11271"/>
                  </a:lnTo>
                  <a:lnTo>
                    <a:pt x="235680" y="24841"/>
                  </a:lnTo>
                  <a:lnTo>
                    <a:pt x="195570" y="43239"/>
                  </a:lnTo>
                  <a:lnTo>
                    <a:pt x="158214" y="66121"/>
                  </a:lnTo>
                  <a:lnTo>
                    <a:pt x="123957" y="93140"/>
                  </a:lnTo>
                  <a:lnTo>
                    <a:pt x="93145" y="123950"/>
                  </a:lnTo>
                  <a:lnTo>
                    <a:pt x="66125" y="158205"/>
                  </a:lnTo>
                  <a:lnTo>
                    <a:pt x="43242" y="195560"/>
                  </a:lnTo>
                  <a:lnTo>
                    <a:pt x="24842" y="235669"/>
                  </a:lnTo>
                  <a:lnTo>
                    <a:pt x="11271" y="278186"/>
                  </a:lnTo>
                  <a:lnTo>
                    <a:pt x="2875" y="322766"/>
                  </a:lnTo>
                  <a:lnTo>
                    <a:pt x="0" y="369062"/>
                  </a:lnTo>
                  <a:lnTo>
                    <a:pt x="0" y="1845309"/>
                  </a:lnTo>
                  <a:lnTo>
                    <a:pt x="2875" y="1891605"/>
                  </a:lnTo>
                  <a:lnTo>
                    <a:pt x="11271" y="1936185"/>
                  </a:lnTo>
                  <a:lnTo>
                    <a:pt x="24842" y="1978702"/>
                  </a:lnTo>
                  <a:lnTo>
                    <a:pt x="43242" y="2018811"/>
                  </a:lnTo>
                  <a:lnTo>
                    <a:pt x="66125" y="2056166"/>
                  </a:lnTo>
                  <a:lnTo>
                    <a:pt x="93145" y="2090421"/>
                  </a:lnTo>
                  <a:lnTo>
                    <a:pt x="123957" y="2121231"/>
                  </a:lnTo>
                  <a:lnTo>
                    <a:pt x="158214" y="2148250"/>
                  </a:lnTo>
                  <a:lnTo>
                    <a:pt x="195570" y="2171132"/>
                  </a:lnTo>
                  <a:lnTo>
                    <a:pt x="235680" y="2189530"/>
                  </a:lnTo>
                  <a:lnTo>
                    <a:pt x="278198" y="2203100"/>
                  </a:lnTo>
                  <a:lnTo>
                    <a:pt x="322778" y="2211496"/>
                  </a:lnTo>
                  <a:lnTo>
                    <a:pt x="369074" y="2214372"/>
                  </a:lnTo>
                  <a:lnTo>
                    <a:pt x="3398266" y="2214372"/>
                  </a:lnTo>
                  <a:lnTo>
                    <a:pt x="3444561" y="2211496"/>
                  </a:lnTo>
                  <a:lnTo>
                    <a:pt x="3489141" y="2203100"/>
                  </a:lnTo>
                  <a:lnTo>
                    <a:pt x="3531658" y="2189530"/>
                  </a:lnTo>
                  <a:lnTo>
                    <a:pt x="3571767" y="2171132"/>
                  </a:lnTo>
                  <a:lnTo>
                    <a:pt x="3609122" y="2148250"/>
                  </a:lnTo>
                  <a:lnTo>
                    <a:pt x="3643377" y="2121231"/>
                  </a:lnTo>
                  <a:lnTo>
                    <a:pt x="3674187" y="2090421"/>
                  </a:lnTo>
                  <a:lnTo>
                    <a:pt x="3701206" y="2056166"/>
                  </a:lnTo>
                  <a:lnTo>
                    <a:pt x="3724088" y="2018811"/>
                  </a:lnTo>
                  <a:lnTo>
                    <a:pt x="3742486" y="1978702"/>
                  </a:lnTo>
                  <a:lnTo>
                    <a:pt x="3756056" y="1936185"/>
                  </a:lnTo>
                  <a:lnTo>
                    <a:pt x="3764452" y="1891605"/>
                  </a:lnTo>
                  <a:lnTo>
                    <a:pt x="3767328" y="1845309"/>
                  </a:lnTo>
                  <a:lnTo>
                    <a:pt x="3767328" y="369062"/>
                  </a:lnTo>
                  <a:lnTo>
                    <a:pt x="3764452" y="322766"/>
                  </a:lnTo>
                  <a:lnTo>
                    <a:pt x="3756056" y="278186"/>
                  </a:lnTo>
                  <a:lnTo>
                    <a:pt x="3742486" y="235669"/>
                  </a:lnTo>
                  <a:lnTo>
                    <a:pt x="3724088" y="195560"/>
                  </a:lnTo>
                  <a:lnTo>
                    <a:pt x="3701206" y="158205"/>
                  </a:lnTo>
                  <a:lnTo>
                    <a:pt x="3674187" y="123950"/>
                  </a:lnTo>
                  <a:lnTo>
                    <a:pt x="3643377" y="93140"/>
                  </a:lnTo>
                  <a:lnTo>
                    <a:pt x="3609122" y="66121"/>
                  </a:lnTo>
                  <a:lnTo>
                    <a:pt x="3571767" y="43239"/>
                  </a:lnTo>
                  <a:lnTo>
                    <a:pt x="3531658" y="24841"/>
                  </a:lnTo>
                  <a:lnTo>
                    <a:pt x="3489141" y="11271"/>
                  </a:lnTo>
                  <a:lnTo>
                    <a:pt x="3444561" y="2875"/>
                  </a:lnTo>
                  <a:lnTo>
                    <a:pt x="3398266" y="0"/>
                  </a:lnTo>
                  <a:close/>
                </a:path>
              </a:pathLst>
            </a:custGeom>
            <a:solidFill>
              <a:srgbClr val="F8CAAC"/>
            </a:solidFill>
          </p:spPr>
          <p:txBody>
            <a:bodyPr wrap="square" lIns="0" tIns="0" rIns="0" bIns="0" rtlCol="0"/>
            <a:lstStyle/>
            <a:p>
              <a:endParaRPr/>
            </a:p>
          </p:txBody>
        </p:sp>
      </p:grpSp>
      <p:grpSp>
        <p:nvGrpSpPr>
          <p:cNvPr id="6" name="object 6"/>
          <p:cNvGrpSpPr/>
          <p:nvPr/>
        </p:nvGrpSpPr>
        <p:grpSpPr>
          <a:xfrm>
            <a:off x="7173468" y="1341119"/>
            <a:ext cx="4287520" cy="1978660"/>
            <a:chOff x="7173468" y="1341119"/>
            <a:chExt cx="4287520" cy="1978660"/>
          </a:xfrm>
        </p:grpSpPr>
        <p:pic>
          <p:nvPicPr>
            <p:cNvPr id="7" name="object 7"/>
            <p:cNvPicPr/>
            <p:nvPr/>
          </p:nvPicPr>
          <p:blipFill>
            <a:blip r:embed="rId4" cstate="print"/>
            <a:stretch>
              <a:fillRect/>
            </a:stretch>
          </p:blipFill>
          <p:spPr>
            <a:xfrm>
              <a:off x="7173468" y="1341119"/>
              <a:ext cx="4114800" cy="1926336"/>
            </a:xfrm>
            <a:prstGeom prst="rect">
              <a:avLst/>
            </a:prstGeom>
          </p:spPr>
        </p:pic>
        <p:pic>
          <p:nvPicPr>
            <p:cNvPr id="8" name="object 8"/>
            <p:cNvPicPr/>
            <p:nvPr/>
          </p:nvPicPr>
          <p:blipFill>
            <a:blip r:embed="rId5" cstate="print"/>
            <a:stretch>
              <a:fillRect/>
            </a:stretch>
          </p:blipFill>
          <p:spPr>
            <a:xfrm>
              <a:off x="7252716" y="1363979"/>
              <a:ext cx="4207764" cy="1955292"/>
            </a:xfrm>
            <a:prstGeom prst="rect">
              <a:avLst/>
            </a:prstGeom>
          </p:spPr>
        </p:pic>
        <p:sp>
          <p:nvSpPr>
            <p:cNvPr id="9" name="object 9"/>
            <p:cNvSpPr/>
            <p:nvPr/>
          </p:nvSpPr>
          <p:spPr>
            <a:xfrm>
              <a:off x="7199376" y="1367027"/>
              <a:ext cx="4013200" cy="1824355"/>
            </a:xfrm>
            <a:custGeom>
              <a:avLst/>
              <a:gdLst/>
              <a:ahLst/>
              <a:cxnLst/>
              <a:rect l="l" t="t" r="r" b="b"/>
              <a:pathLst>
                <a:path w="4013200" h="1824355">
                  <a:moveTo>
                    <a:pt x="3708654" y="0"/>
                  </a:moveTo>
                  <a:lnTo>
                    <a:pt x="304038" y="0"/>
                  </a:lnTo>
                  <a:lnTo>
                    <a:pt x="254726" y="3979"/>
                  </a:lnTo>
                  <a:lnTo>
                    <a:pt x="207946" y="15502"/>
                  </a:lnTo>
                  <a:lnTo>
                    <a:pt x="164324" y="33940"/>
                  </a:lnTo>
                  <a:lnTo>
                    <a:pt x="124486" y="58667"/>
                  </a:lnTo>
                  <a:lnTo>
                    <a:pt x="89058" y="89058"/>
                  </a:lnTo>
                  <a:lnTo>
                    <a:pt x="58667" y="124486"/>
                  </a:lnTo>
                  <a:lnTo>
                    <a:pt x="33940" y="164324"/>
                  </a:lnTo>
                  <a:lnTo>
                    <a:pt x="15502" y="207946"/>
                  </a:lnTo>
                  <a:lnTo>
                    <a:pt x="3979" y="254726"/>
                  </a:lnTo>
                  <a:lnTo>
                    <a:pt x="0" y="304038"/>
                  </a:lnTo>
                  <a:lnTo>
                    <a:pt x="0" y="1520189"/>
                  </a:lnTo>
                  <a:lnTo>
                    <a:pt x="3979" y="1569501"/>
                  </a:lnTo>
                  <a:lnTo>
                    <a:pt x="15502" y="1616281"/>
                  </a:lnTo>
                  <a:lnTo>
                    <a:pt x="33940" y="1659903"/>
                  </a:lnTo>
                  <a:lnTo>
                    <a:pt x="58667" y="1699741"/>
                  </a:lnTo>
                  <a:lnTo>
                    <a:pt x="89058" y="1735169"/>
                  </a:lnTo>
                  <a:lnTo>
                    <a:pt x="124486" y="1765560"/>
                  </a:lnTo>
                  <a:lnTo>
                    <a:pt x="164324" y="1790287"/>
                  </a:lnTo>
                  <a:lnTo>
                    <a:pt x="207946" y="1808725"/>
                  </a:lnTo>
                  <a:lnTo>
                    <a:pt x="254726" y="1820248"/>
                  </a:lnTo>
                  <a:lnTo>
                    <a:pt x="304038" y="1824227"/>
                  </a:lnTo>
                  <a:lnTo>
                    <a:pt x="3708654" y="1824227"/>
                  </a:lnTo>
                  <a:lnTo>
                    <a:pt x="3757965" y="1820248"/>
                  </a:lnTo>
                  <a:lnTo>
                    <a:pt x="3804745" y="1808725"/>
                  </a:lnTo>
                  <a:lnTo>
                    <a:pt x="3848367" y="1790287"/>
                  </a:lnTo>
                  <a:lnTo>
                    <a:pt x="3888205" y="1765560"/>
                  </a:lnTo>
                  <a:lnTo>
                    <a:pt x="3923633" y="1735169"/>
                  </a:lnTo>
                  <a:lnTo>
                    <a:pt x="3954024" y="1699741"/>
                  </a:lnTo>
                  <a:lnTo>
                    <a:pt x="3978751" y="1659903"/>
                  </a:lnTo>
                  <a:lnTo>
                    <a:pt x="3997189" y="1616281"/>
                  </a:lnTo>
                  <a:lnTo>
                    <a:pt x="4008712" y="1569501"/>
                  </a:lnTo>
                  <a:lnTo>
                    <a:pt x="4012692" y="1520189"/>
                  </a:lnTo>
                  <a:lnTo>
                    <a:pt x="4012692" y="304038"/>
                  </a:lnTo>
                  <a:lnTo>
                    <a:pt x="4008712" y="254726"/>
                  </a:lnTo>
                  <a:lnTo>
                    <a:pt x="3997189" y="207946"/>
                  </a:lnTo>
                  <a:lnTo>
                    <a:pt x="3978751" y="164324"/>
                  </a:lnTo>
                  <a:lnTo>
                    <a:pt x="3954024" y="124486"/>
                  </a:lnTo>
                  <a:lnTo>
                    <a:pt x="3923633" y="89058"/>
                  </a:lnTo>
                  <a:lnTo>
                    <a:pt x="3888205" y="58667"/>
                  </a:lnTo>
                  <a:lnTo>
                    <a:pt x="3848367" y="33940"/>
                  </a:lnTo>
                  <a:lnTo>
                    <a:pt x="3804745" y="15502"/>
                  </a:lnTo>
                  <a:lnTo>
                    <a:pt x="3757965" y="3979"/>
                  </a:lnTo>
                  <a:lnTo>
                    <a:pt x="3708654" y="0"/>
                  </a:lnTo>
                  <a:close/>
                </a:path>
              </a:pathLst>
            </a:custGeom>
            <a:solidFill>
              <a:srgbClr val="FFCCCC"/>
            </a:solidFill>
          </p:spPr>
          <p:txBody>
            <a:bodyPr wrap="square" lIns="0" tIns="0" rIns="0" bIns="0" rtlCol="0"/>
            <a:lstStyle/>
            <a:p>
              <a:endParaRPr>
                <a:latin typeface="+mn-ea"/>
              </a:endParaRPr>
            </a:p>
          </p:txBody>
        </p:sp>
      </p:grpSp>
      <p:grpSp>
        <p:nvGrpSpPr>
          <p:cNvPr id="10" name="object 10"/>
          <p:cNvGrpSpPr/>
          <p:nvPr/>
        </p:nvGrpSpPr>
        <p:grpSpPr>
          <a:xfrm>
            <a:off x="7129271" y="3733800"/>
            <a:ext cx="4114800" cy="2298700"/>
            <a:chOff x="7129271" y="3733800"/>
            <a:chExt cx="4114800" cy="2298700"/>
          </a:xfrm>
        </p:grpSpPr>
        <p:pic>
          <p:nvPicPr>
            <p:cNvPr id="11" name="object 11"/>
            <p:cNvPicPr/>
            <p:nvPr/>
          </p:nvPicPr>
          <p:blipFill>
            <a:blip r:embed="rId6" cstate="print"/>
            <a:stretch>
              <a:fillRect/>
            </a:stretch>
          </p:blipFill>
          <p:spPr>
            <a:xfrm>
              <a:off x="7129271" y="3733800"/>
              <a:ext cx="4114800" cy="2234184"/>
            </a:xfrm>
            <a:prstGeom prst="rect">
              <a:avLst/>
            </a:prstGeom>
          </p:spPr>
        </p:pic>
        <p:pic>
          <p:nvPicPr>
            <p:cNvPr id="12" name="object 12"/>
            <p:cNvPicPr/>
            <p:nvPr/>
          </p:nvPicPr>
          <p:blipFill>
            <a:blip r:embed="rId7" cstate="print"/>
            <a:stretch>
              <a:fillRect/>
            </a:stretch>
          </p:blipFill>
          <p:spPr>
            <a:xfrm>
              <a:off x="7225283" y="3746004"/>
              <a:ext cx="3922776" cy="2286000"/>
            </a:xfrm>
            <a:prstGeom prst="rect">
              <a:avLst/>
            </a:prstGeom>
          </p:spPr>
        </p:pic>
        <p:sp>
          <p:nvSpPr>
            <p:cNvPr id="13" name="object 13"/>
            <p:cNvSpPr/>
            <p:nvPr/>
          </p:nvSpPr>
          <p:spPr>
            <a:xfrm>
              <a:off x="7155179" y="3759707"/>
              <a:ext cx="4013200" cy="2132330"/>
            </a:xfrm>
            <a:custGeom>
              <a:avLst/>
              <a:gdLst/>
              <a:ahLst/>
              <a:cxnLst/>
              <a:rect l="l" t="t" r="r" b="b"/>
              <a:pathLst>
                <a:path w="4013200" h="2132329">
                  <a:moveTo>
                    <a:pt x="3657346" y="0"/>
                  </a:moveTo>
                  <a:lnTo>
                    <a:pt x="355346" y="0"/>
                  </a:lnTo>
                  <a:lnTo>
                    <a:pt x="307135" y="3244"/>
                  </a:lnTo>
                  <a:lnTo>
                    <a:pt x="260893" y="12695"/>
                  </a:lnTo>
                  <a:lnTo>
                    <a:pt x="217044" y="27930"/>
                  </a:lnTo>
                  <a:lnTo>
                    <a:pt x="176012" y="48523"/>
                  </a:lnTo>
                  <a:lnTo>
                    <a:pt x="138220" y="74052"/>
                  </a:lnTo>
                  <a:lnTo>
                    <a:pt x="104092" y="104092"/>
                  </a:lnTo>
                  <a:lnTo>
                    <a:pt x="74052" y="138220"/>
                  </a:lnTo>
                  <a:lnTo>
                    <a:pt x="48523" y="176012"/>
                  </a:lnTo>
                  <a:lnTo>
                    <a:pt x="27930" y="217044"/>
                  </a:lnTo>
                  <a:lnTo>
                    <a:pt x="12695" y="260893"/>
                  </a:lnTo>
                  <a:lnTo>
                    <a:pt x="3244" y="307135"/>
                  </a:lnTo>
                  <a:lnTo>
                    <a:pt x="0" y="355346"/>
                  </a:lnTo>
                  <a:lnTo>
                    <a:pt x="0" y="1776730"/>
                  </a:lnTo>
                  <a:lnTo>
                    <a:pt x="3244" y="1824948"/>
                  </a:lnTo>
                  <a:lnTo>
                    <a:pt x="12695" y="1871195"/>
                  </a:lnTo>
                  <a:lnTo>
                    <a:pt x="27930" y="1915047"/>
                  </a:lnTo>
                  <a:lnTo>
                    <a:pt x="48523" y="1956080"/>
                  </a:lnTo>
                  <a:lnTo>
                    <a:pt x="74052" y="1993871"/>
                  </a:lnTo>
                  <a:lnTo>
                    <a:pt x="104092" y="2027997"/>
                  </a:lnTo>
                  <a:lnTo>
                    <a:pt x="138220" y="2058035"/>
                  </a:lnTo>
                  <a:lnTo>
                    <a:pt x="176012" y="2083561"/>
                  </a:lnTo>
                  <a:lnTo>
                    <a:pt x="217044" y="2104151"/>
                  </a:lnTo>
                  <a:lnTo>
                    <a:pt x="260893" y="2119382"/>
                  </a:lnTo>
                  <a:lnTo>
                    <a:pt x="307135" y="2128832"/>
                  </a:lnTo>
                  <a:lnTo>
                    <a:pt x="355346" y="2132076"/>
                  </a:lnTo>
                  <a:lnTo>
                    <a:pt x="3657346" y="2132076"/>
                  </a:lnTo>
                  <a:lnTo>
                    <a:pt x="3705556" y="2128832"/>
                  </a:lnTo>
                  <a:lnTo>
                    <a:pt x="3751798" y="2119382"/>
                  </a:lnTo>
                  <a:lnTo>
                    <a:pt x="3795647" y="2104151"/>
                  </a:lnTo>
                  <a:lnTo>
                    <a:pt x="3836679" y="2083561"/>
                  </a:lnTo>
                  <a:lnTo>
                    <a:pt x="3874471" y="2058035"/>
                  </a:lnTo>
                  <a:lnTo>
                    <a:pt x="3908599" y="2027997"/>
                  </a:lnTo>
                  <a:lnTo>
                    <a:pt x="3938639" y="1993871"/>
                  </a:lnTo>
                  <a:lnTo>
                    <a:pt x="3964168" y="1956080"/>
                  </a:lnTo>
                  <a:lnTo>
                    <a:pt x="3984761" y="1915047"/>
                  </a:lnTo>
                  <a:lnTo>
                    <a:pt x="3999996" y="1871195"/>
                  </a:lnTo>
                  <a:lnTo>
                    <a:pt x="4009447" y="1824948"/>
                  </a:lnTo>
                  <a:lnTo>
                    <a:pt x="4012692" y="1776730"/>
                  </a:lnTo>
                  <a:lnTo>
                    <a:pt x="4012692" y="355346"/>
                  </a:lnTo>
                  <a:lnTo>
                    <a:pt x="4009447" y="307135"/>
                  </a:lnTo>
                  <a:lnTo>
                    <a:pt x="3999996" y="260893"/>
                  </a:lnTo>
                  <a:lnTo>
                    <a:pt x="3984761" y="217044"/>
                  </a:lnTo>
                  <a:lnTo>
                    <a:pt x="3964168" y="176012"/>
                  </a:lnTo>
                  <a:lnTo>
                    <a:pt x="3938639" y="138220"/>
                  </a:lnTo>
                  <a:lnTo>
                    <a:pt x="3908599" y="104092"/>
                  </a:lnTo>
                  <a:lnTo>
                    <a:pt x="3874471" y="74052"/>
                  </a:lnTo>
                  <a:lnTo>
                    <a:pt x="3836679" y="48523"/>
                  </a:lnTo>
                  <a:lnTo>
                    <a:pt x="3795647" y="27930"/>
                  </a:lnTo>
                  <a:lnTo>
                    <a:pt x="3751798" y="12695"/>
                  </a:lnTo>
                  <a:lnTo>
                    <a:pt x="3705556" y="3244"/>
                  </a:lnTo>
                  <a:lnTo>
                    <a:pt x="3657346" y="0"/>
                  </a:lnTo>
                  <a:close/>
                </a:path>
              </a:pathLst>
            </a:custGeom>
            <a:solidFill>
              <a:srgbClr val="C5DFB4"/>
            </a:solidFill>
          </p:spPr>
          <p:txBody>
            <a:bodyPr wrap="square" lIns="0" tIns="0" rIns="0" bIns="0" rtlCol="0"/>
            <a:lstStyle/>
            <a:p>
              <a:endParaRPr/>
            </a:p>
          </p:txBody>
        </p:sp>
      </p:grpSp>
      <p:sp>
        <p:nvSpPr>
          <p:cNvPr id="14" name="object 14"/>
          <p:cNvSpPr txBox="1">
            <a:spLocks noGrp="1"/>
          </p:cNvSpPr>
          <p:nvPr>
            <p:ph sz="half" idx="3"/>
          </p:nvPr>
        </p:nvSpPr>
        <p:spPr>
          <a:xfrm>
            <a:off x="7365999" y="1426408"/>
            <a:ext cx="3957320" cy="4480457"/>
          </a:xfrm>
          <a:prstGeom prst="rect">
            <a:avLst/>
          </a:prstGeom>
        </p:spPr>
        <p:txBody>
          <a:bodyPr vert="horz" wrap="square" lIns="0" tIns="12700" rIns="0" bIns="0" rtlCol="0">
            <a:spAutoFit/>
          </a:bodyPr>
          <a:lstStyle/>
          <a:p>
            <a:pPr marL="40640" marR="5080">
              <a:lnSpc>
                <a:spcPct val="108000"/>
              </a:lnSpc>
              <a:spcBef>
                <a:spcPts val="100"/>
              </a:spcBef>
            </a:pPr>
            <a:r>
              <a:rPr b="0" spc="125" dirty="0" err="1">
                <a:latin typeface="Microsoft Tai Le" panose="020B0502040204020203" pitchFamily="34" charset="0"/>
                <a:ea typeface="Microsoft YaHei" panose="020B0503020204020204" pitchFamily="34" charset="-122"/>
                <a:cs typeface="Microsoft Tai Le" panose="020B0502040204020203" pitchFamily="34" charset="0"/>
              </a:rPr>
              <a:t>第一至第七類學群分發錄取生</a:t>
            </a:r>
            <a:r>
              <a:rPr lang="zh-TW" altLang="en-US" b="0" spc="125" dirty="0">
                <a:latin typeface="Microsoft Tai Le" panose="020B0502040204020203" pitchFamily="34" charset="0"/>
                <a:ea typeface="Microsoft YaHei" panose="020B0503020204020204" pitchFamily="34" charset="-122"/>
                <a:cs typeface="Microsoft Tai Le" panose="020B0502040204020203" pitchFamily="34" charset="0"/>
              </a:rPr>
              <a:t>，</a:t>
            </a:r>
            <a:r>
              <a:rPr b="0" spc="150" dirty="0" err="1">
                <a:solidFill>
                  <a:srgbClr val="FF0000"/>
                </a:solidFill>
                <a:latin typeface="Microsoft Tai Le" panose="020B0502040204020203" pitchFamily="34" charset="0"/>
                <a:ea typeface="Microsoft YaHei" panose="020B0503020204020204" pitchFamily="34" charset="-122"/>
                <a:cs typeface="Microsoft Tai Le" panose="020B0502040204020203" pitchFamily="34" charset="0"/>
              </a:rPr>
              <a:t>無論放棄與否，一律不得報名</a:t>
            </a:r>
            <a:endParaRPr b="0" spc="150" dirty="0">
              <a:solidFill>
                <a:srgbClr val="FF0000"/>
              </a:solidFill>
              <a:latin typeface="Microsoft Tai Le" panose="020B0502040204020203" pitchFamily="34" charset="0"/>
              <a:ea typeface="Microsoft YaHei" panose="020B0503020204020204" pitchFamily="34" charset="-122"/>
              <a:cs typeface="Microsoft Tai Le" panose="020B0502040204020203" pitchFamily="34" charset="0"/>
            </a:endParaRPr>
          </a:p>
          <a:p>
            <a:pPr marL="0" marR="238760" indent="0" algn="just">
              <a:lnSpc>
                <a:spcPct val="108300"/>
              </a:lnSpc>
              <a:buNone/>
            </a:pPr>
            <a:r>
              <a:rPr b="0" spc="145" dirty="0">
                <a:latin typeface="Microsoft Tai Le" panose="020B0502040204020203" pitchFamily="34" charset="0"/>
                <a:ea typeface="Microsoft YaHei" panose="020B0503020204020204" pitchFamily="34" charset="-122"/>
                <a:cs typeface="Microsoft Tai Le" panose="020B0502040204020203" pitchFamily="34" charset="0"/>
              </a:rPr>
              <a:t>「申請入學」及參加「科技校</a:t>
            </a:r>
            <a:r>
              <a:rPr b="0" spc="135" dirty="0">
                <a:latin typeface="Microsoft Tai Le" panose="020B0502040204020203" pitchFamily="34" charset="0"/>
                <a:ea typeface="Microsoft YaHei" panose="020B0503020204020204" pitchFamily="34" charset="-122"/>
                <a:cs typeface="Microsoft Tai Le" panose="020B0502040204020203" pitchFamily="34" charset="0"/>
              </a:rPr>
              <a:t>院日間部四年制申請入學」第</a:t>
            </a:r>
            <a:r>
              <a:rPr b="0" spc="-10" dirty="0">
                <a:latin typeface="Microsoft Tai Le" panose="020B0502040204020203" pitchFamily="34" charset="0"/>
                <a:ea typeface="Microsoft YaHei" panose="020B0503020204020204" pitchFamily="34" charset="-122"/>
                <a:cs typeface="Microsoft Tai Le" panose="020B0502040204020203" pitchFamily="34" charset="0"/>
              </a:rPr>
              <a:t>一階段篩選。</a:t>
            </a:r>
          </a:p>
          <a:p>
            <a:pPr>
              <a:lnSpc>
                <a:spcPct val="100000"/>
              </a:lnSpc>
              <a:spcBef>
                <a:spcPts val="2090"/>
              </a:spcBef>
            </a:pPr>
            <a:endParaRPr b="0" spc="-10" dirty="0">
              <a:latin typeface="Microsoft Tai Le" panose="020B0502040204020203" pitchFamily="34" charset="0"/>
              <a:ea typeface="Microsoft YaHei" panose="020B0503020204020204" pitchFamily="34" charset="-122"/>
              <a:cs typeface="Microsoft Tai Le" panose="020B0502040204020203" pitchFamily="34" charset="0"/>
            </a:endParaRPr>
          </a:p>
          <a:p>
            <a:pPr marL="12700" marR="316865" algn="just">
              <a:lnSpc>
                <a:spcPct val="108300"/>
              </a:lnSpc>
            </a:pPr>
            <a:r>
              <a:rPr b="0" spc="130" dirty="0" err="1">
                <a:latin typeface="Microsoft Tai Le" panose="020B0502040204020203" pitchFamily="34" charset="0"/>
                <a:ea typeface="Microsoft YaHei" panose="020B0503020204020204" pitchFamily="34" charset="-122"/>
                <a:cs typeface="Microsoft Tai Le" panose="020B0502040204020203" pitchFamily="34" charset="0"/>
              </a:rPr>
              <a:t>通過第八類學群篩選考生，</a:t>
            </a:r>
            <a:r>
              <a:rPr b="0" spc="-50" dirty="0" err="1">
                <a:solidFill>
                  <a:srgbClr val="FF0000"/>
                </a:solidFill>
                <a:latin typeface="Microsoft Tai Le" panose="020B0502040204020203" pitchFamily="34" charset="0"/>
                <a:ea typeface="Microsoft YaHei" panose="020B0503020204020204" pitchFamily="34" charset="-122"/>
                <a:cs typeface="Microsoft Tai Le" panose="020B0502040204020203" pitchFamily="34" charset="0"/>
              </a:rPr>
              <a:t>如</a:t>
            </a:r>
            <a:r>
              <a:rPr b="0" spc="114" dirty="0" err="1">
                <a:solidFill>
                  <a:srgbClr val="FF0000"/>
                </a:solidFill>
                <a:latin typeface="Microsoft Tai Le" panose="020B0502040204020203" pitchFamily="34" charset="0"/>
                <a:ea typeface="Microsoft YaHei" panose="020B0503020204020204" pitchFamily="34" charset="-122"/>
                <a:cs typeface="Microsoft Tai Le" panose="020B0502040204020203" pitchFamily="34" charset="0"/>
              </a:rPr>
              <a:t>欲參加第二階段甄試，須繳交甄試費用至通過篩選之大學</a:t>
            </a:r>
            <a:r>
              <a:rPr lang="zh-TW" altLang="en-US" b="0" spc="114" dirty="0">
                <a:solidFill>
                  <a:srgbClr val="FF0000"/>
                </a:solidFill>
                <a:latin typeface="Microsoft Tai Le" panose="020B0502040204020203" pitchFamily="34" charset="0"/>
                <a:ea typeface="Microsoft YaHei" panose="020B0503020204020204" pitchFamily="34" charset="-122"/>
                <a:cs typeface="Microsoft Tai Le" panose="020B0502040204020203" pitchFamily="34" charset="0"/>
              </a:rPr>
              <a:t>；</a:t>
            </a:r>
            <a:r>
              <a:rPr b="0" spc="110" dirty="0" err="1">
                <a:latin typeface="Microsoft Tai Le" panose="020B0502040204020203" pitchFamily="34" charset="0"/>
                <a:ea typeface="Microsoft YaHei" panose="020B0503020204020204" pitchFamily="34" charset="-122"/>
                <a:cs typeface="Microsoft Tai Le" panose="020B0502040204020203" pitchFamily="34" charset="0"/>
              </a:rPr>
              <a:t>部分大學另訂有甄試報名之規</a:t>
            </a:r>
            <a:r>
              <a:rPr b="0" spc="114" dirty="0" err="1">
                <a:latin typeface="Microsoft Tai Le" panose="020B0502040204020203" pitchFamily="34" charset="0"/>
                <a:ea typeface="Microsoft YaHei" panose="020B0503020204020204" pitchFamily="34" charset="-122"/>
                <a:cs typeface="Microsoft Tai Le" panose="020B0502040204020203" pitchFamily="34" charset="0"/>
              </a:rPr>
              <a:t>定，應依其規定時間及方式完</a:t>
            </a:r>
            <a:r>
              <a:rPr b="0" spc="-10" dirty="0" err="1">
                <a:latin typeface="Microsoft Tai Le" panose="020B0502040204020203" pitchFamily="34" charset="0"/>
                <a:ea typeface="Microsoft YaHei" panose="020B0503020204020204" pitchFamily="34" charset="-122"/>
                <a:cs typeface="Microsoft Tai Le" panose="020B0502040204020203" pitchFamily="34" charset="0"/>
              </a:rPr>
              <a:t>成繳費及報名</a:t>
            </a:r>
            <a:r>
              <a:rPr b="0" spc="-10" dirty="0">
                <a:latin typeface="Microsoft Tai Le" panose="020B0502040204020203" pitchFamily="34" charset="0"/>
                <a:ea typeface="Microsoft YaHei" panose="020B0503020204020204" pitchFamily="34" charset="-122"/>
                <a:cs typeface="Microsoft Tai Le" panose="020B0502040204020203" pitchFamily="34" charset="0"/>
              </a:rPr>
              <a:t>。</a:t>
            </a:r>
          </a:p>
        </p:txBody>
      </p:sp>
      <p:sp>
        <p:nvSpPr>
          <p:cNvPr id="15" name="object 15"/>
          <p:cNvSpPr txBox="1">
            <a:spLocks noGrp="1"/>
          </p:cNvSpPr>
          <p:nvPr>
            <p:ph type="title"/>
          </p:nvPr>
        </p:nvSpPr>
        <p:spPr>
          <a:xfrm>
            <a:off x="838200" y="474326"/>
            <a:ext cx="10515600" cy="627736"/>
          </a:xfrm>
          <a:prstGeom prst="rect">
            <a:avLst/>
          </a:prstGeom>
        </p:spPr>
        <p:txBody>
          <a:bodyPr vert="horz" wrap="square" lIns="0" tIns="12065" rIns="0" bIns="0" rtlCol="0">
            <a:spAutoFit/>
          </a:bodyPr>
          <a:lstStyle/>
          <a:p>
            <a:pPr marL="12700">
              <a:lnSpc>
                <a:spcPct val="100000"/>
              </a:lnSpc>
              <a:spcBef>
                <a:spcPts val="95"/>
              </a:spcBef>
            </a:pPr>
            <a:r>
              <a:rPr spc="-50" dirty="0">
                <a:solidFill>
                  <a:schemeClr val="bg1">
                    <a:lumMod val="95000"/>
                  </a:schemeClr>
                </a:solidFill>
                <a:latin typeface="Microsoft YaHei" panose="020B0503020204020204" pitchFamily="34" charset="-122"/>
                <a:ea typeface="Microsoft YaHei" panose="020B0503020204020204" pitchFamily="34" charset="-122"/>
              </a:rPr>
              <a:t>繁星推薦分發錄取(通過篩選)注意事項</a:t>
            </a:r>
          </a:p>
        </p:txBody>
      </p:sp>
      <p:pic>
        <p:nvPicPr>
          <p:cNvPr id="16" name="object 16"/>
          <p:cNvPicPr/>
          <p:nvPr/>
        </p:nvPicPr>
        <p:blipFill>
          <a:blip r:embed="rId8" cstate="print"/>
          <a:stretch>
            <a:fillRect/>
          </a:stretch>
        </p:blipFill>
        <p:spPr>
          <a:xfrm>
            <a:off x="0" y="5007864"/>
            <a:ext cx="5547359" cy="1850134"/>
          </a:xfrm>
          <a:prstGeom prst="rect">
            <a:avLst/>
          </a:prstGeom>
        </p:spPr>
      </p:pic>
      <p:sp>
        <p:nvSpPr>
          <p:cNvPr id="17" name="object 17"/>
          <p:cNvSpPr txBox="1"/>
          <p:nvPr/>
        </p:nvSpPr>
        <p:spPr>
          <a:xfrm>
            <a:off x="677989" y="1313066"/>
            <a:ext cx="4051935" cy="3244863"/>
          </a:xfrm>
          <a:prstGeom prst="rect">
            <a:avLst/>
          </a:prstGeom>
        </p:spPr>
        <p:txBody>
          <a:bodyPr vert="horz" wrap="square" lIns="0" tIns="12700" rIns="0" bIns="0" rtlCol="0">
            <a:spAutoFit/>
          </a:bodyPr>
          <a:lstStyle/>
          <a:p>
            <a:pPr marL="545465" marR="5080" algn="just">
              <a:lnSpc>
                <a:spcPct val="100000"/>
              </a:lnSpc>
              <a:spcBef>
                <a:spcPts val="100"/>
              </a:spcBef>
            </a:pPr>
            <a:r>
              <a:rPr sz="1800" b="1" spc="-5" dirty="0">
                <a:solidFill>
                  <a:srgbClr val="FFC000"/>
                </a:solidFill>
                <a:latin typeface="Microsoft Tai Le" panose="020B0502040204020203" pitchFamily="34" charset="0"/>
                <a:cs typeface="Microsoft Tai Le" panose="020B0502040204020203" pitchFamily="34" charset="0"/>
              </a:rPr>
              <a:t>請高中務必確實告知所有推薦學生有關繁星推薦分發錄取後「申請入</a:t>
            </a:r>
            <a:r>
              <a:rPr sz="1800" b="1" spc="-10" dirty="0">
                <a:solidFill>
                  <a:srgbClr val="FFC000"/>
                </a:solidFill>
                <a:latin typeface="Microsoft Tai Le" panose="020B0502040204020203" pitchFamily="34" charset="0"/>
                <a:cs typeface="Microsoft Tai Le" panose="020B0502040204020203" pitchFamily="34" charset="0"/>
              </a:rPr>
              <a:t>學」報名及登記之限制。</a:t>
            </a:r>
            <a:endParaRPr sz="1800" b="1" dirty="0">
              <a:solidFill>
                <a:srgbClr val="FFC000"/>
              </a:solidFill>
              <a:latin typeface="Microsoft Tai Le" panose="020B0502040204020203" pitchFamily="34" charset="0"/>
              <a:cs typeface="Microsoft Tai Le" panose="020B0502040204020203" pitchFamily="34" charset="0"/>
            </a:endParaRPr>
          </a:p>
          <a:p>
            <a:pPr>
              <a:lnSpc>
                <a:spcPct val="100000"/>
              </a:lnSpc>
              <a:spcBef>
                <a:spcPts val="1155"/>
              </a:spcBef>
            </a:pPr>
            <a:endParaRPr sz="1800" b="1" dirty="0">
              <a:latin typeface="Microsoft Tai Le" panose="020B0502040204020203" pitchFamily="34" charset="0"/>
              <a:cs typeface="Microsoft Tai Le" panose="020B0502040204020203" pitchFamily="34" charset="0"/>
            </a:endParaRPr>
          </a:p>
          <a:p>
            <a:pPr marL="12700" marR="755650" algn="just">
              <a:lnSpc>
                <a:spcPct val="108300"/>
              </a:lnSpc>
              <a:spcBef>
                <a:spcPts val="5"/>
              </a:spcBef>
            </a:pPr>
            <a:r>
              <a:rPr sz="2000" b="1" spc="65" dirty="0">
                <a:latin typeface="Microsoft Tai Le" panose="020B0502040204020203" pitchFamily="34" charset="0"/>
                <a:cs typeface="Microsoft Tai Le" panose="020B0502040204020203" pitchFamily="34" charset="0"/>
              </a:rPr>
              <a:t>通過第八類學群醫學系(牙醫</a:t>
            </a:r>
            <a:r>
              <a:rPr sz="2000" b="1" spc="55" dirty="0">
                <a:latin typeface="Microsoft Tai Le" panose="020B0502040204020203" pitchFamily="34" charset="0"/>
                <a:cs typeface="Microsoft Tai Le" panose="020B0502040204020203" pitchFamily="34" charset="0"/>
              </a:rPr>
              <a:t>學系)篩選考生，不得於「申</a:t>
            </a:r>
            <a:r>
              <a:rPr sz="2000" b="1" spc="120" dirty="0">
                <a:latin typeface="Microsoft Tai Le" panose="020B0502040204020203" pitchFamily="34" charset="0"/>
                <a:cs typeface="Microsoft Tai Le" panose="020B0502040204020203" pitchFamily="34" charset="0"/>
              </a:rPr>
              <a:t>請入學」再報名同一所大學</a:t>
            </a:r>
            <a:r>
              <a:rPr sz="2000" b="1" dirty="0">
                <a:latin typeface="Microsoft Tai Le" panose="020B0502040204020203" pitchFamily="34" charset="0"/>
                <a:cs typeface="Microsoft Tai Le" panose="020B0502040204020203" pitchFamily="34" charset="0"/>
              </a:rPr>
              <a:t>之醫學系(牙醫學系)</a:t>
            </a:r>
            <a:r>
              <a:rPr sz="2000" b="1" spc="-15" dirty="0">
                <a:solidFill>
                  <a:srgbClr val="FF0000"/>
                </a:solidFill>
                <a:latin typeface="Microsoft Tai Le" panose="020B0502040204020203" pitchFamily="34" charset="0"/>
                <a:cs typeface="Microsoft Tai Le" panose="020B0502040204020203" pitchFamily="34" charset="0"/>
              </a:rPr>
              <a:t>；且錄取</a:t>
            </a:r>
            <a:r>
              <a:rPr sz="2000" b="1" spc="120" dirty="0">
                <a:solidFill>
                  <a:srgbClr val="FF0000"/>
                </a:solidFill>
                <a:latin typeface="Microsoft Tai Le" panose="020B0502040204020203" pitchFamily="34" charset="0"/>
                <a:cs typeface="Microsoft Tai Le" panose="020B0502040204020203" pitchFamily="34" charset="0"/>
              </a:rPr>
              <a:t>後，不得參加「申請入學」</a:t>
            </a:r>
            <a:r>
              <a:rPr sz="2000" b="1" spc="-15" dirty="0">
                <a:solidFill>
                  <a:srgbClr val="FF0000"/>
                </a:solidFill>
                <a:latin typeface="Microsoft Tai Le" panose="020B0502040204020203" pitchFamily="34" charset="0"/>
                <a:cs typeface="Microsoft Tai Le" panose="020B0502040204020203" pitchFamily="34" charset="0"/>
              </a:rPr>
              <a:t>網路就讀志願序登記。</a:t>
            </a:r>
            <a:endParaRPr sz="2000" b="1" dirty="0">
              <a:latin typeface="Microsoft Tai Le" panose="020B0502040204020203" pitchFamily="34" charset="0"/>
              <a:cs typeface="Microsoft Tai Le" panose="020B0502040204020203" pitchFamily="34" charset="0"/>
            </a:endParaRPr>
          </a:p>
        </p:txBody>
      </p:sp>
      <p:pic>
        <p:nvPicPr>
          <p:cNvPr id="18" name="object 18"/>
          <p:cNvPicPr/>
          <p:nvPr/>
        </p:nvPicPr>
        <p:blipFill>
          <a:blip r:embed="rId9" cstate="print"/>
          <a:stretch>
            <a:fillRect/>
          </a:stretch>
        </p:blipFill>
        <p:spPr>
          <a:xfrm>
            <a:off x="3934381" y="1735074"/>
            <a:ext cx="3471672" cy="3531108"/>
          </a:xfrm>
          <a:prstGeom prst="rect">
            <a:avLst/>
          </a:prstGeom>
        </p:spPr>
      </p:pic>
      <p:pic>
        <p:nvPicPr>
          <p:cNvPr id="19" name="object 19"/>
          <p:cNvPicPr/>
          <p:nvPr/>
        </p:nvPicPr>
        <p:blipFill>
          <a:blip r:embed="rId10" cstate="print"/>
          <a:stretch>
            <a:fillRect/>
          </a:stretch>
        </p:blipFill>
        <p:spPr>
          <a:xfrm>
            <a:off x="443483" y="1170432"/>
            <a:ext cx="720852" cy="720851"/>
          </a:xfrm>
          <a:prstGeom prst="rect">
            <a:avLst/>
          </a:prstGeom>
        </p:spPr>
      </p:pic>
      <p:sp>
        <p:nvSpPr>
          <p:cNvPr id="20" name="object 20"/>
          <p:cNvSpPr txBox="1">
            <a:spLocks noGrp="1"/>
          </p:cNvSpPr>
          <p:nvPr>
            <p:ph type="sldNum" sz="quarter" idx="7"/>
          </p:nvPr>
        </p:nvSpPr>
        <p:spPr>
          <a:xfrm>
            <a:off x="11353800" y="6395680"/>
            <a:ext cx="281730" cy="179536"/>
          </a:xfrm>
          <a:prstGeom prst="rect">
            <a:avLst/>
          </a:prstGeom>
        </p:spPr>
        <p:txBody>
          <a:bodyPr vert="horz" wrap="square" lIns="0" tIns="0" rIns="0" bIns="0" rtlCol="0">
            <a:spAutoFit/>
          </a:bodyPr>
          <a:lstStyle/>
          <a:p>
            <a:pPr marL="38100">
              <a:lnSpc>
                <a:spcPts val="1425"/>
              </a:lnSpc>
            </a:pPr>
            <a:fld id="{81D60167-4931-47E6-BA6A-407CBD079E47}" type="slidenum">
              <a:rPr spc="-25" dirty="0"/>
              <a:t>20</a:t>
            </a:fld>
            <a:endParaRPr spc="-25"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805090" y="0"/>
            <a:ext cx="5684520" cy="5093335"/>
          </a:xfrm>
          <a:custGeom>
            <a:avLst/>
            <a:gdLst/>
            <a:ahLst/>
            <a:cxnLst/>
            <a:rect l="l" t="t" r="r" b="b"/>
            <a:pathLst>
              <a:path w="5684520" h="5093335">
                <a:moveTo>
                  <a:pt x="4310839" y="0"/>
                </a:moveTo>
                <a:lnTo>
                  <a:pt x="1373624" y="0"/>
                </a:lnTo>
                <a:lnTo>
                  <a:pt x="1338140" y="20952"/>
                </a:lnTo>
                <a:lnTo>
                  <a:pt x="1296391" y="46578"/>
                </a:lnTo>
                <a:lnTo>
                  <a:pt x="1255080" y="72923"/>
                </a:lnTo>
                <a:lnTo>
                  <a:pt x="1214215" y="99982"/>
                </a:lnTo>
                <a:lnTo>
                  <a:pt x="1173809" y="127751"/>
                </a:lnTo>
                <a:lnTo>
                  <a:pt x="1133871" y="156226"/>
                </a:lnTo>
                <a:lnTo>
                  <a:pt x="1094411" y="185403"/>
                </a:lnTo>
                <a:lnTo>
                  <a:pt x="1055442" y="215278"/>
                </a:lnTo>
                <a:lnTo>
                  <a:pt x="1016972" y="245846"/>
                </a:lnTo>
                <a:lnTo>
                  <a:pt x="979012" y="277103"/>
                </a:lnTo>
                <a:lnTo>
                  <a:pt x="941573" y="309045"/>
                </a:lnTo>
                <a:lnTo>
                  <a:pt x="904665" y="341668"/>
                </a:lnTo>
                <a:lnTo>
                  <a:pt x="868299" y="374967"/>
                </a:lnTo>
                <a:lnTo>
                  <a:pt x="832485" y="408939"/>
                </a:lnTo>
                <a:lnTo>
                  <a:pt x="796505" y="444309"/>
                </a:lnTo>
                <a:lnTo>
                  <a:pt x="761254" y="480235"/>
                </a:lnTo>
                <a:lnTo>
                  <a:pt x="726736" y="516708"/>
                </a:lnTo>
                <a:lnTo>
                  <a:pt x="692956" y="553717"/>
                </a:lnTo>
                <a:lnTo>
                  <a:pt x="659918" y="591251"/>
                </a:lnTo>
                <a:lnTo>
                  <a:pt x="627627" y="629300"/>
                </a:lnTo>
                <a:lnTo>
                  <a:pt x="596088" y="667851"/>
                </a:lnTo>
                <a:lnTo>
                  <a:pt x="565305" y="706895"/>
                </a:lnTo>
                <a:lnTo>
                  <a:pt x="535284" y="746421"/>
                </a:lnTo>
                <a:lnTo>
                  <a:pt x="506027" y="786418"/>
                </a:lnTo>
                <a:lnTo>
                  <a:pt x="477541" y="826875"/>
                </a:lnTo>
                <a:lnTo>
                  <a:pt x="449830" y="867781"/>
                </a:lnTo>
                <a:lnTo>
                  <a:pt x="422899" y="909125"/>
                </a:lnTo>
                <a:lnTo>
                  <a:pt x="396751" y="950897"/>
                </a:lnTo>
                <a:lnTo>
                  <a:pt x="371393" y="993085"/>
                </a:lnTo>
                <a:lnTo>
                  <a:pt x="346828" y="1035679"/>
                </a:lnTo>
                <a:lnTo>
                  <a:pt x="323061" y="1078669"/>
                </a:lnTo>
                <a:lnTo>
                  <a:pt x="300097" y="1122042"/>
                </a:lnTo>
                <a:lnTo>
                  <a:pt x="277940" y="1165789"/>
                </a:lnTo>
                <a:lnTo>
                  <a:pt x="256595" y="1209899"/>
                </a:lnTo>
                <a:lnTo>
                  <a:pt x="236067" y="1254360"/>
                </a:lnTo>
                <a:lnTo>
                  <a:pt x="216360" y="1299162"/>
                </a:lnTo>
                <a:lnTo>
                  <a:pt x="197479" y="1344294"/>
                </a:lnTo>
                <a:lnTo>
                  <a:pt x="179429" y="1389745"/>
                </a:lnTo>
                <a:lnTo>
                  <a:pt x="162214" y="1435505"/>
                </a:lnTo>
                <a:lnTo>
                  <a:pt x="145839" y="1481562"/>
                </a:lnTo>
                <a:lnTo>
                  <a:pt x="130308" y="1527906"/>
                </a:lnTo>
                <a:lnTo>
                  <a:pt x="115627" y="1574525"/>
                </a:lnTo>
                <a:lnTo>
                  <a:pt x="101799" y="1621410"/>
                </a:lnTo>
                <a:lnTo>
                  <a:pt x="88830" y="1668549"/>
                </a:lnTo>
                <a:lnTo>
                  <a:pt x="76724" y="1715931"/>
                </a:lnTo>
                <a:lnTo>
                  <a:pt x="65485" y="1763546"/>
                </a:lnTo>
                <a:lnTo>
                  <a:pt x="55119" y="1811383"/>
                </a:lnTo>
                <a:lnTo>
                  <a:pt x="45631" y="1859430"/>
                </a:lnTo>
                <a:lnTo>
                  <a:pt x="37023" y="1907677"/>
                </a:lnTo>
                <a:lnTo>
                  <a:pt x="29302" y="1956114"/>
                </a:lnTo>
                <a:lnTo>
                  <a:pt x="22472" y="2004729"/>
                </a:lnTo>
                <a:lnTo>
                  <a:pt x="16538" y="2053512"/>
                </a:lnTo>
                <a:lnTo>
                  <a:pt x="11504" y="2102451"/>
                </a:lnTo>
                <a:lnTo>
                  <a:pt x="7375" y="2151536"/>
                </a:lnTo>
                <a:lnTo>
                  <a:pt x="4155" y="2200756"/>
                </a:lnTo>
                <a:lnTo>
                  <a:pt x="1850" y="2250100"/>
                </a:lnTo>
                <a:lnTo>
                  <a:pt x="463" y="2299558"/>
                </a:lnTo>
                <a:lnTo>
                  <a:pt x="0" y="2349119"/>
                </a:lnTo>
                <a:lnTo>
                  <a:pt x="463" y="2398696"/>
                </a:lnTo>
                <a:lnTo>
                  <a:pt x="1850" y="2448169"/>
                </a:lnTo>
                <a:lnTo>
                  <a:pt x="4155" y="2497528"/>
                </a:lnTo>
                <a:lnTo>
                  <a:pt x="7375" y="2546761"/>
                </a:lnTo>
                <a:lnTo>
                  <a:pt x="11504" y="2595859"/>
                </a:lnTo>
                <a:lnTo>
                  <a:pt x="16538" y="2644810"/>
                </a:lnTo>
                <a:lnTo>
                  <a:pt x="22472" y="2693603"/>
                </a:lnTo>
                <a:lnTo>
                  <a:pt x="29302" y="2742227"/>
                </a:lnTo>
                <a:lnTo>
                  <a:pt x="37023" y="2790673"/>
                </a:lnTo>
                <a:lnTo>
                  <a:pt x="45631" y="2838929"/>
                </a:lnTo>
                <a:lnTo>
                  <a:pt x="55119" y="2886983"/>
                </a:lnTo>
                <a:lnTo>
                  <a:pt x="65485" y="2934827"/>
                </a:lnTo>
                <a:lnTo>
                  <a:pt x="76724" y="2982447"/>
                </a:lnTo>
                <a:lnTo>
                  <a:pt x="88830" y="3029835"/>
                </a:lnTo>
                <a:lnTo>
                  <a:pt x="101799" y="3076979"/>
                </a:lnTo>
                <a:lnTo>
                  <a:pt x="115627" y="3123868"/>
                </a:lnTo>
                <a:lnTo>
                  <a:pt x="130308" y="3170492"/>
                </a:lnTo>
                <a:lnTo>
                  <a:pt x="145839" y="3216839"/>
                </a:lnTo>
                <a:lnTo>
                  <a:pt x="162214" y="3262899"/>
                </a:lnTo>
                <a:lnTo>
                  <a:pt x="179429" y="3308662"/>
                </a:lnTo>
                <a:lnTo>
                  <a:pt x="197479" y="3354115"/>
                </a:lnTo>
                <a:lnTo>
                  <a:pt x="216360" y="3399250"/>
                </a:lnTo>
                <a:lnTo>
                  <a:pt x="236067" y="3444054"/>
                </a:lnTo>
                <a:lnTo>
                  <a:pt x="256595" y="3488517"/>
                </a:lnTo>
                <a:lnTo>
                  <a:pt x="277940" y="3532628"/>
                </a:lnTo>
                <a:lnTo>
                  <a:pt x="300097" y="3576377"/>
                </a:lnTo>
                <a:lnTo>
                  <a:pt x="323061" y="3619752"/>
                </a:lnTo>
                <a:lnTo>
                  <a:pt x="346828" y="3662743"/>
                </a:lnTo>
                <a:lnTo>
                  <a:pt x="371393" y="3705339"/>
                </a:lnTo>
                <a:lnTo>
                  <a:pt x="396751" y="3747530"/>
                </a:lnTo>
                <a:lnTo>
                  <a:pt x="422899" y="3789304"/>
                </a:lnTo>
                <a:lnTo>
                  <a:pt x="449830" y="3830650"/>
                </a:lnTo>
                <a:lnTo>
                  <a:pt x="477541" y="3871559"/>
                </a:lnTo>
                <a:lnTo>
                  <a:pt x="506027" y="3912018"/>
                </a:lnTo>
                <a:lnTo>
                  <a:pt x="535284" y="3952018"/>
                </a:lnTo>
                <a:lnTo>
                  <a:pt x="565305" y="3991548"/>
                </a:lnTo>
                <a:lnTo>
                  <a:pt x="596088" y="4030596"/>
                </a:lnTo>
                <a:lnTo>
                  <a:pt x="627627" y="4069152"/>
                </a:lnTo>
                <a:lnTo>
                  <a:pt x="659918" y="4107205"/>
                </a:lnTo>
                <a:lnTo>
                  <a:pt x="692956" y="4144745"/>
                </a:lnTo>
                <a:lnTo>
                  <a:pt x="726736" y="4181760"/>
                </a:lnTo>
                <a:lnTo>
                  <a:pt x="761254" y="4218240"/>
                </a:lnTo>
                <a:lnTo>
                  <a:pt x="796505" y="4254174"/>
                </a:lnTo>
                <a:lnTo>
                  <a:pt x="832485" y="4289552"/>
                </a:lnTo>
                <a:lnTo>
                  <a:pt x="868299" y="4323515"/>
                </a:lnTo>
                <a:lnTo>
                  <a:pt x="904665" y="4356808"/>
                </a:lnTo>
                <a:lnTo>
                  <a:pt x="941573" y="4389424"/>
                </a:lnTo>
                <a:lnTo>
                  <a:pt x="979012" y="4421360"/>
                </a:lnTo>
                <a:lnTo>
                  <a:pt x="1016972" y="4452612"/>
                </a:lnTo>
                <a:lnTo>
                  <a:pt x="1055442" y="4483175"/>
                </a:lnTo>
                <a:lnTo>
                  <a:pt x="1094411" y="4513045"/>
                </a:lnTo>
                <a:lnTo>
                  <a:pt x="1133871" y="4542219"/>
                </a:lnTo>
                <a:lnTo>
                  <a:pt x="1173809" y="4570691"/>
                </a:lnTo>
                <a:lnTo>
                  <a:pt x="1214215" y="4598458"/>
                </a:lnTo>
                <a:lnTo>
                  <a:pt x="1255080" y="4625515"/>
                </a:lnTo>
                <a:lnTo>
                  <a:pt x="1296391" y="4651858"/>
                </a:lnTo>
                <a:lnTo>
                  <a:pt x="1338140" y="4677483"/>
                </a:lnTo>
                <a:lnTo>
                  <a:pt x="1380316" y="4702387"/>
                </a:lnTo>
                <a:lnTo>
                  <a:pt x="1422908" y="4726563"/>
                </a:lnTo>
                <a:lnTo>
                  <a:pt x="1465905" y="4750009"/>
                </a:lnTo>
                <a:lnTo>
                  <a:pt x="1509297" y="4772720"/>
                </a:lnTo>
                <a:lnTo>
                  <a:pt x="1553074" y="4794692"/>
                </a:lnTo>
                <a:lnTo>
                  <a:pt x="1597226" y="4815921"/>
                </a:lnTo>
                <a:lnTo>
                  <a:pt x="1641741" y="4836403"/>
                </a:lnTo>
                <a:lnTo>
                  <a:pt x="1686610" y="4856132"/>
                </a:lnTo>
                <a:lnTo>
                  <a:pt x="1731821" y="4875106"/>
                </a:lnTo>
                <a:lnTo>
                  <a:pt x="1777365" y="4893320"/>
                </a:lnTo>
                <a:lnTo>
                  <a:pt x="1823231" y="4910769"/>
                </a:lnTo>
                <a:lnTo>
                  <a:pt x="1869408" y="4927450"/>
                </a:lnTo>
                <a:lnTo>
                  <a:pt x="1915887" y="4943359"/>
                </a:lnTo>
                <a:lnTo>
                  <a:pt x="1962655" y="4958490"/>
                </a:lnTo>
                <a:lnTo>
                  <a:pt x="2009705" y="4972840"/>
                </a:lnTo>
                <a:lnTo>
                  <a:pt x="2057023" y="4986405"/>
                </a:lnTo>
                <a:lnTo>
                  <a:pt x="2104601" y="4999180"/>
                </a:lnTo>
                <a:lnTo>
                  <a:pt x="2152428" y="5011162"/>
                </a:lnTo>
                <a:lnTo>
                  <a:pt x="2200493" y="5022346"/>
                </a:lnTo>
                <a:lnTo>
                  <a:pt x="2248785" y="5032727"/>
                </a:lnTo>
                <a:lnTo>
                  <a:pt x="2297296" y="5042303"/>
                </a:lnTo>
                <a:lnTo>
                  <a:pt x="2346012" y="5051067"/>
                </a:lnTo>
                <a:lnTo>
                  <a:pt x="2394926" y="5059017"/>
                </a:lnTo>
                <a:lnTo>
                  <a:pt x="2444025" y="5066148"/>
                </a:lnTo>
                <a:lnTo>
                  <a:pt x="2493300" y="5072456"/>
                </a:lnTo>
                <a:lnTo>
                  <a:pt x="2542740" y="5077936"/>
                </a:lnTo>
                <a:lnTo>
                  <a:pt x="2592334" y="5082585"/>
                </a:lnTo>
                <a:lnTo>
                  <a:pt x="2642073" y="5086398"/>
                </a:lnTo>
                <a:lnTo>
                  <a:pt x="2691945" y="5089371"/>
                </a:lnTo>
                <a:lnTo>
                  <a:pt x="2741941" y="5091499"/>
                </a:lnTo>
                <a:lnTo>
                  <a:pt x="2792049" y="5092780"/>
                </a:lnTo>
                <a:lnTo>
                  <a:pt x="2842260" y="5093208"/>
                </a:lnTo>
                <a:lnTo>
                  <a:pt x="2892470" y="5092780"/>
                </a:lnTo>
                <a:lnTo>
                  <a:pt x="2942577" y="5091499"/>
                </a:lnTo>
                <a:lnTo>
                  <a:pt x="2992572" y="5089371"/>
                </a:lnTo>
                <a:lnTo>
                  <a:pt x="3042443" y="5086398"/>
                </a:lnTo>
                <a:lnTo>
                  <a:pt x="3092180" y="5082585"/>
                </a:lnTo>
                <a:lnTo>
                  <a:pt x="3141773" y="5077936"/>
                </a:lnTo>
                <a:lnTo>
                  <a:pt x="3191211" y="5072456"/>
                </a:lnTo>
                <a:lnTo>
                  <a:pt x="3240484" y="5066148"/>
                </a:lnTo>
                <a:lnTo>
                  <a:pt x="3289581" y="5059017"/>
                </a:lnTo>
                <a:lnTo>
                  <a:pt x="3338492" y="5051067"/>
                </a:lnTo>
                <a:lnTo>
                  <a:pt x="3387206" y="5042303"/>
                </a:lnTo>
                <a:lnTo>
                  <a:pt x="3435714" y="5032727"/>
                </a:lnTo>
                <a:lnTo>
                  <a:pt x="3484004" y="5022346"/>
                </a:lnTo>
                <a:lnTo>
                  <a:pt x="3532066" y="5011162"/>
                </a:lnTo>
                <a:lnTo>
                  <a:pt x="3579890" y="4999180"/>
                </a:lnTo>
                <a:lnTo>
                  <a:pt x="3627465" y="4986405"/>
                </a:lnTo>
                <a:lnTo>
                  <a:pt x="3674781" y="4972840"/>
                </a:lnTo>
                <a:lnTo>
                  <a:pt x="3721827" y="4958490"/>
                </a:lnTo>
                <a:lnTo>
                  <a:pt x="3768593" y="4943359"/>
                </a:lnTo>
                <a:lnTo>
                  <a:pt x="3815069" y="4927450"/>
                </a:lnTo>
                <a:lnTo>
                  <a:pt x="3861244" y="4910769"/>
                </a:lnTo>
                <a:lnTo>
                  <a:pt x="3907107" y="4893320"/>
                </a:lnTo>
                <a:lnTo>
                  <a:pt x="3952649" y="4875106"/>
                </a:lnTo>
                <a:lnTo>
                  <a:pt x="3997859" y="4856132"/>
                </a:lnTo>
                <a:lnTo>
                  <a:pt x="4042726" y="4836403"/>
                </a:lnTo>
                <a:lnTo>
                  <a:pt x="4087239" y="4815921"/>
                </a:lnTo>
                <a:lnTo>
                  <a:pt x="4131390" y="4794692"/>
                </a:lnTo>
                <a:lnTo>
                  <a:pt x="4175166" y="4772720"/>
                </a:lnTo>
                <a:lnTo>
                  <a:pt x="4218558" y="4750009"/>
                </a:lnTo>
                <a:lnTo>
                  <a:pt x="4261555" y="4726563"/>
                </a:lnTo>
                <a:lnTo>
                  <a:pt x="4304147" y="4702387"/>
                </a:lnTo>
                <a:lnTo>
                  <a:pt x="4346323" y="4677483"/>
                </a:lnTo>
                <a:lnTo>
                  <a:pt x="4388073" y="4651858"/>
                </a:lnTo>
                <a:lnTo>
                  <a:pt x="4429386" y="4625515"/>
                </a:lnTo>
                <a:lnTo>
                  <a:pt x="4470253" y="4598458"/>
                </a:lnTo>
                <a:lnTo>
                  <a:pt x="4510662" y="4570691"/>
                </a:lnTo>
                <a:lnTo>
                  <a:pt x="4550603" y="4542219"/>
                </a:lnTo>
                <a:lnTo>
                  <a:pt x="4590065" y="4513045"/>
                </a:lnTo>
                <a:lnTo>
                  <a:pt x="4629039" y="4483175"/>
                </a:lnTo>
                <a:lnTo>
                  <a:pt x="4667514" y="4452612"/>
                </a:lnTo>
                <a:lnTo>
                  <a:pt x="4705479" y="4421360"/>
                </a:lnTo>
                <a:lnTo>
                  <a:pt x="4742924" y="4389424"/>
                </a:lnTo>
                <a:lnTo>
                  <a:pt x="4779839" y="4356808"/>
                </a:lnTo>
                <a:lnTo>
                  <a:pt x="4816212" y="4323515"/>
                </a:lnTo>
                <a:lnTo>
                  <a:pt x="4852035" y="4289552"/>
                </a:lnTo>
                <a:lnTo>
                  <a:pt x="4888006" y="4254174"/>
                </a:lnTo>
                <a:lnTo>
                  <a:pt x="4923249" y="4218240"/>
                </a:lnTo>
                <a:lnTo>
                  <a:pt x="4957760" y="4181760"/>
                </a:lnTo>
                <a:lnTo>
                  <a:pt x="4991535" y="4144745"/>
                </a:lnTo>
                <a:lnTo>
                  <a:pt x="5024567" y="4107205"/>
                </a:lnTo>
                <a:lnTo>
                  <a:pt x="5056853" y="4069152"/>
                </a:lnTo>
                <a:lnTo>
                  <a:pt x="5088388" y="4030596"/>
                </a:lnTo>
                <a:lnTo>
                  <a:pt x="5119167" y="3991548"/>
                </a:lnTo>
                <a:lnTo>
                  <a:pt x="5149186" y="3952018"/>
                </a:lnTo>
                <a:lnTo>
                  <a:pt x="5178440" y="3912018"/>
                </a:lnTo>
                <a:lnTo>
                  <a:pt x="5206924" y="3871559"/>
                </a:lnTo>
                <a:lnTo>
                  <a:pt x="5234634" y="3830650"/>
                </a:lnTo>
                <a:lnTo>
                  <a:pt x="5261564" y="3789304"/>
                </a:lnTo>
                <a:lnTo>
                  <a:pt x="5287711" y="3747530"/>
                </a:lnTo>
                <a:lnTo>
                  <a:pt x="5313070" y="3705339"/>
                </a:lnTo>
                <a:lnTo>
                  <a:pt x="5337635" y="3662743"/>
                </a:lnTo>
                <a:lnTo>
                  <a:pt x="5361403" y="3619752"/>
                </a:lnTo>
                <a:lnTo>
                  <a:pt x="5384368" y="3576377"/>
                </a:lnTo>
                <a:lnTo>
                  <a:pt x="5406526" y="3532628"/>
                </a:lnTo>
                <a:lnTo>
                  <a:pt x="5427873" y="3488517"/>
                </a:lnTo>
                <a:lnTo>
                  <a:pt x="5448403" y="3444054"/>
                </a:lnTo>
                <a:lnTo>
                  <a:pt x="5468112" y="3399250"/>
                </a:lnTo>
                <a:lnTo>
                  <a:pt x="5486995" y="3354115"/>
                </a:lnTo>
                <a:lnTo>
                  <a:pt x="5505047" y="3308662"/>
                </a:lnTo>
                <a:lnTo>
                  <a:pt x="5522265" y="3262899"/>
                </a:lnTo>
                <a:lnTo>
                  <a:pt x="5538643" y="3216839"/>
                </a:lnTo>
                <a:lnTo>
                  <a:pt x="5554176" y="3170492"/>
                </a:lnTo>
                <a:lnTo>
                  <a:pt x="5568860" y="3123868"/>
                </a:lnTo>
                <a:lnTo>
                  <a:pt x="5582691" y="3076979"/>
                </a:lnTo>
                <a:lnTo>
                  <a:pt x="5595663" y="3029835"/>
                </a:lnTo>
                <a:lnTo>
                  <a:pt x="5607772" y="2982447"/>
                </a:lnTo>
                <a:lnTo>
                  <a:pt x="5619013" y="2934827"/>
                </a:lnTo>
                <a:lnTo>
                  <a:pt x="5629382" y="2886983"/>
                </a:lnTo>
                <a:lnTo>
                  <a:pt x="5638873" y="2838929"/>
                </a:lnTo>
                <a:lnTo>
                  <a:pt x="5647483" y="2790673"/>
                </a:lnTo>
                <a:lnTo>
                  <a:pt x="5655206" y="2742227"/>
                </a:lnTo>
                <a:lnTo>
                  <a:pt x="5662038" y="2693603"/>
                </a:lnTo>
                <a:lnTo>
                  <a:pt x="5667975" y="2644810"/>
                </a:lnTo>
                <a:lnTo>
                  <a:pt x="5673011" y="2595859"/>
                </a:lnTo>
                <a:lnTo>
                  <a:pt x="5677141" y="2546761"/>
                </a:lnTo>
                <a:lnTo>
                  <a:pt x="5680362" y="2497528"/>
                </a:lnTo>
                <a:lnTo>
                  <a:pt x="5682669" y="2448169"/>
                </a:lnTo>
                <a:lnTo>
                  <a:pt x="5684056" y="2398696"/>
                </a:lnTo>
                <a:lnTo>
                  <a:pt x="5684520" y="2349119"/>
                </a:lnTo>
                <a:lnTo>
                  <a:pt x="5684056" y="2299558"/>
                </a:lnTo>
                <a:lnTo>
                  <a:pt x="5682669" y="2250100"/>
                </a:lnTo>
                <a:lnTo>
                  <a:pt x="5680362" y="2200756"/>
                </a:lnTo>
                <a:lnTo>
                  <a:pt x="5677141" y="2151536"/>
                </a:lnTo>
                <a:lnTo>
                  <a:pt x="5673011" y="2102451"/>
                </a:lnTo>
                <a:lnTo>
                  <a:pt x="5667975" y="2053512"/>
                </a:lnTo>
                <a:lnTo>
                  <a:pt x="5662038" y="2004729"/>
                </a:lnTo>
                <a:lnTo>
                  <a:pt x="5655206" y="1956114"/>
                </a:lnTo>
                <a:lnTo>
                  <a:pt x="5647483" y="1907677"/>
                </a:lnTo>
                <a:lnTo>
                  <a:pt x="5638873" y="1859430"/>
                </a:lnTo>
                <a:lnTo>
                  <a:pt x="5629382" y="1811383"/>
                </a:lnTo>
                <a:lnTo>
                  <a:pt x="5619013" y="1763546"/>
                </a:lnTo>
                <a:lnTo>
                  <a:pt x="5607772" y="1715931"/>
                </a:lnTo>
                <a:lnTo>
                  <a:pt x="5595663" y="1668549"/>
                </a:lnTo>
                <a:lnTo>
                  <a:pt x="5582691" y="1621410"/>
                </a:lnTo>
                <a:lnTo>
                  <a:pt x="5568860" y="1574525"/>
                </a:lnTo>
                <a:lnTo>
                  <a:pt x="5554176" y="1527906"/>
                </a:lnTo>
                <a:lnTo>
                  <a:pt x="5538643" y="1481562"/>
                </a:lnTo>
                <a:lnTo>
                  <a:pt x="5522265" y="1435505"/>
                </a:lnTo>
                <a:lnTo>
                  <a:pt x="5505047" y="1389745"/>
                </a:lnTo>
                <a:lnTo>
                  <a:pt x="5486995" y="1344294"/>
                </a:lnTo>
                <a:lnTo>
                  <a:pt x="5468112" y="1299162"/>
                </a:lnTo>
                <a:lnTo>
                  <a:pt x="5448403" y="1254360"/>
                </a:lnTo>
                <a:lnTo>
                  <a:pt x="5427873" y="1209899"/>
                </a:lnTo>
                <a:lnTo>
                  <a:pt x="5406526" y="1165789"/>
                </a:lnTo>
                <a:lnTo>
                  <a:pt x="5384368" y="1122042"/>
                </a:lnTo>
                <a:lnTo>
                  <a:pt x="5361403" y="1078669"/>
                </a:lnTo>
                <a:lnTo>
                  <a:pt x="5337635" y="1035679"/>
                </a:lnTo>
                <a:lnTo>
                  <a:pt x="5313070" y="993085"/>
                </a:lnTo>
                <a:lnTo>
                  <a:pt x="5287711" y="950897"/>
                </a:lnTo>
                <a:lnTo>
                  <a:pt x="5261564" y="909125"/>
                </a:lnTo>
                <a:lnTo>
                  <a:pt x="5234634" y="867781"/>
                </a:lnTo>
                <a:lnTo>
                  <a:pt x="5206924" y="826875"/>
                </a:lnTo>
                <a:lnTo>
                  <a:pt x="5178440" y="786418"/>
                </a:lnTo>
                <a:lnTo>
                  <a:pt x="5149186" y="746421"/>
                </a:lnTo>
                <a:lnTo>
                  <a:pt x="5119167" y="706895"/>
                </a:lnTo>
                <a:lnTo>
                  <a:pt x="5088388" y="667851"/>
                </a:lnTo>
                <a:lnTo>
                  <a:pt x="5056853" y="629300"/>
                </a:lnTo>
                <a:lnTo>
                  <a:pt x="5024567" y="591251"/>
                </a:lnTo>
                <a:lnTo>
                  <a:pt x="4991535" y="553717"/>
                </a:lnTo>
                <a:lnTo>
                  <a:pt x="4957760" y="516708"/>
                </a:lnTo>
                <a:lnTo>
                  <a:pt x="4923249" y="480235"/>
                </a:lnTo>
                <a:lnTo>
                  <a:pt x="4888006" y="444309"/>
                </a:lnTo>
                <a:lnTo>
                  <a:pt x="4852035" y="408939"/>
                </a:lnTo>
                <a:lnTo>
                  <a:pt x="4816212" y="374967"/>
                </a:lnTo>
                <a:lnTo>
                  <a:pt x="4779839" y="341668"/>
                </a:lnTo>
                <a:lnTo>
                  <a:pt x="4742924" y="309045"/>
                </a:lnTo>
                <a:lnTo>
                  <a:pt x="4705479" y="277103"/>
                </a:lnTo>
                <a:lnTo>
                  <a:pt x="4667514" y="245846"/>
                </a:lnTo>
                <a:lnTo>
                  <a:pt x="4629039" y="215278"/>
                </a:lnTo>
                <a:lnTo>
                  <a:pt x="4590065" y="185403"/>
                </a:lnTo>
                <a:lnTo>
                  <a:pt x="4550603" y="156226"/>
                </a:lnTo>
                <a:lnTo>
                  <a:pt x="4510662" y="127751"/>
                </a:lnTo>
                <a:lnTo>
                  <a:pt x="4470253" y="99982"/>
                </a:lnTo>
                <a:lnTo>
                  <a:pt x="4429386" y="72923"/>
                </a:lnTo>
                <a:lnTo>
                  <a:pt x="4388073" y="46578"/>
                </a:lnTo>
                <a:lnTo>
                  <a:pt x="4346323" y="20952"/>
                </a:lnTo>
                <a:lnTo>
                  <a:pt x="4310839" y="0"/>
                </a:lnTo>
                <a:close/>
              </a:path>
            </a:pathLst>
          </a:custGeom>
          <a:solidFill>
            <a:schemeClr val="accent1">
              <a:lumMod val="40000"/>
              <a:lumOff val="60000"/>
            </a:schemeClr>
          </a:solidFill>
        </p:spPr>
        <p:txBody>
          <a:bodyPr wrap="square" lIns="0" tIns="0" rIns="0" bIns="0" rtlCol="0"/>
          <a:lstStyle/>
          <a:p>
            <a:endParaRPr dirty="0"/>
          </a:p>
        </p:txBody>
      </p:sp>
      <p:sp>
        <p:nvSpPr>
          <p:cNvPr id="4" name="object 4"/>
          <p:cNvSpPr/>
          <p:nvPr/>
        </p:nvSpPr>
        <p:spPr>
          <a:xfrm>
            <a:off x="11060429" y="1068981"/>
            <a:ext cx="1097280" cy="1045844"/>
          </a:xfrm>
          <a:custGeom>
            <a:avLst/>
            <a:gdLst/>
            <a:ahLst/>
            <a:cxnLst/>
            <a:rect l="l" t="t" r="r" b="b"/>
            <a:pathLst>
              <a:path w="1097279" h="1045844">
                <a:moveTo>
                  <a:pt x="415162" y="501650"/>
                </a:moveTo>
                <a:lnTo>
                  <a:pt x="410209" y="501650"/>
                </a:lnTo>
                <a:lnTo>
                  <a:pt x="358320" y="508750"/>
                </a:lnTo>
                <a:lnTo>
                  <a:pt x="311844" y="528769"/>
                </a:lnTo>
                <a:lnTo>
                  <a:pt x="272720" y="559778"/>
                </a:lnTo>
                <a:lnTo>
                  <a:pt x="242886" y="599852"/>
                </a:lnTo>
                <a:lnTo>
                  <a:pt x="224281" y="647064"/>
                </a:lnTo>
                <a:lnTo>
                  <a:pt x="180824" y="654211"/>
                </a:lnTo>
                <a:lnTo>
                  <a:pt x="141882" y="671721"/>
                </a:lnTo>
                <a:lnTo>
                  <a:pt x="108965" y="698087"/>
                </a:lnTo>
                <a:lnTo>
                  <a:pt x="83584" y="731797"/>
                </a:lnTo>
                <a:lnTo>
                  <a:pt x="67248" y="771342"/>
                </a:lnTo>
                <a:lnTo>
                  <a:pt x="61468" y="815213"/>
                </a:lnTo>
                <a:lnTo>
                  <a:pt x="62065" y="829577"/>
                </a:lnTo>
                <a:lnTo>
                  <a:pt x="63865" y="843835"/>
                </a:lnTo>
                <a:lnTo>
                  <a:pt x="66879" y="857879"/>
                </a:lnTo>
                <a:lnTo>
                  <a:pt x="71120" y="871601"/>
                </a:lnTo>
                <a:lnTo>
                  <a:pt x="42969" y="882394"/>
                </a:lnTo>
                <a:lnTo>
                  <a:pt x="20415" y="901652"/>
                </a:lnTo>
                <a:lnTo>
                  <a:pt x="5433" y="927411"/>
                </a:lnTo>
                <a:lnTo>
                  <a:pt x="0" y="957707"/>
                </a:lnTo>
                <a:lnTo>
                  <a:pt x="6927" y="991778"/>
                </a:lnTo>
                <a:lnTo>
                  <a:pt x="25796" y="1019682"/>
                </a:lnTo>
                <a:lnTo>
                  <a:pt x="53738" y="1038538"/>
                </a:lnTo>
                <a:lnTo>
                  <a:pt x="87883" y="1045463"/>
                </a:lnTo>
                <a:lnTo>
                  <a:pt x="1097279" y="1045463"/>
                </a:lnTo>
                <a:lnTo>
                  <a:pt x="1097279" y="502285"/>
                </a:lnTo>
                <a:lnTo>
                  <a:pt x="425069" y="502285"/>
                </a:lnTo>
                <a:lnTo>
                  <a:pt x="420115" y="501903"/>
                </a:lnTo>
                <a:lnTo>
                  <a:pt x="415162" y="501650"/>
                </a:lnTo>
                <a:close/>
              </a:path>
              <a:path w="1097279" h="1045844">
                <a:moveTo>
                  <a:pt x="890651" y="0"/>
                </a:moveTo>
                <a:lnTo>
                  <a:pt x="844133" y="3407"/>
                </a:lnTo>
                <a:lnTo>
                  <a:pt x="799739" y="13307"/>
                </a:lnTo>
                <a:lnTo>
                  <a:pt x="757954" y="29212"/>
                </a:lnTo>
                <a:lnTo>
                  <a:pt x="719265" y="50636"/>
                </a:lnTo>
                <a:lnTo>
                  <a:pt x="684158" y="77094"/>
                </a:lnTo>
                <a:lnTo>
                  <a:pt x="653118" y="108099"/>
                </a:lnTo>
                <a:lnTo>
                  <a:pt x="626632" y="143166"/>
                </a:lnTo>
                <a:lnTo>
                  <a:pt x="605185" y="181808"/>
                </a:lnTo>
                <a:lnTo>
                  <a:pt x="589264" y="223539"/>
                </a:lnTo>
                <a:lnTo>
                  <a:pt x="579355" y="267873"/>
                </a:lnTo>
                <a:lnTo>
                  <a:pt x="575945" y="314325"/>
                </a:lnTo>
                <a:lnTo>
                  <a:pt x="576137" y="325469"/>
                </a:lnTo>
                <a:lnTo>
                  <a:pt x="576722" y="336613"/>
                </a:lnTo>
                <a:lnTo>
                  <a:pt x="577713" y="347757"/>
                </a:lnTo>
                <a:lnTo>
                  <a:pt x="579120" y="358901"/>
                </a:lnTo>
                <a:lnTo>
                  <a:pt x="544726" y="377318"/>
                </a:lnTo>
                <a:lnTo>
                  <a:pt x="516191" y="403463"/>
                </a:lnTo>
                <a:lnTo>
                  <a:pt x="494895" y="435965"/>
                </a:lnTo>
                <a:lnTo>
                  <a:pt x="482219" y="473456"/>
                </a:lnTo>
                <a:lnTo>
                  <a:pt x="466788" y="478228"/>
                </a:lnTo>
                <a:lnTo>
                  <a:pt x="452024" y="484679"/>
                </a:lnTo>
                <a:lnTo>
                  <a:pt x="438070" y="492726"/>
                </a:lnTo>
                <a:lnTo>
                  <a:pt x="425069" y="502285"/>
                </a:lnTo>
                <a:lnTo>
                  <a:pt x="1097279" y="502285"/>
                </a:lnTo>
                <a:lnTo>
                  <a:pt x="1097279" y="78101"/>
                </a:lnTo>
                <a:lnTo>
                  <a:pt x="1071629" y="57078"/>
                </a:lnTo>
                <a:lnTo>
                  <a:pt x="1031226" y="32986"/>
                </a:lnTo>
                <a:lnTo>
                  <a:pt x="987202" y="15052"/>
                </a:lnTo>
                <a:lnTo>
                  <a:pt x="940147" y="3860"/>
                </a:lnTo>
                <a:lnTo>
                  <a:pt x="890651" y="0"/>
                </a:lnTo>
                <a:close/>
              </a:path>
            </a:pathLst>
          </a:custGeom>
          <a:solidFill>
            <a:srgbClr val="FFFFFF"/>
          </a:solidFill>
        </p:spPr>
        <p:txBody>
          <a:bodyPr wrap="square" lIns="0" tIns="0" rIns="0" bIns="0" rtlCol="0"/>
          <a:lstStyle/>
          <a:p>
            <a:endParaRPr/>
          </a:p>
        </p:txBody>
      </p:sp>
      <p:sp>
        <p:nvSpPr>
          <p:cNvPr id="5" name="object 5"/>
          <p:cNvSpPr/>
          <p:nvPr/>
        </p:nvSpPr>
        <p:spPr>
          <a:xfrm>
            <a:off x="5358384" y="4157471"/>
            <a:ext cx="1414780" cy="998219"/>
          </a:xfrm>
          <a:custGeom>
            <a:avLst/>
            <a:gdLst/>
            <a:ahLst/>
            <a:cxnLst/>
            <a:rect l="l" t="t" r="r" b="b"/>
            <a:pathLst>
              <a:path w="1414779" h="998220">
                <a:moveTo>
                  <a:pt x="825753" y="0"/>
                </a:moveTo>
                <a:lnTo>
                  <a:pt x="778419" y="3927"/>
                </a:lnTo>
                <a:lnTo>
                  <a:pt x="733515" y="15299"/>
                </a:lnTo>
                <a:lnTo>
                  <a:pt x="691642" y="33497"/>
                </a:lnTo>
                <a:lnTo>
                  <a:pt x="653401" y="57903"/>
                </a:lnTo>
                <a:lnTo>
                  <a:pt x="619394" y="87899"/>
                </a:lnTo>
                <a:lnTo>
                  <a:pt x="590222" y="122867"/>
                </a:lnTo>
                <a:lnTo>
                  <a:pt x="566486" y="162190"/>
                </a:lnTo>
                <a:lnTo>
                  <a:pt x="548788" y="205248"/>
                </a:lnTo>
                <a:lnTo>
                  <a:pt x="537728" y="251424"/>
                </a:lnTo>
                <a:lnTo>
                  <a:pt x="533907" y="300100"/>
                </a:lnTo>
                <a:lnTo>
                  <a:pt x="534096" y="310767"/>
                </a:lnTo>
                <a:lnTo>
                  <a:pt x="534654" y="321421"/>
                </a:lnTo>
                <a:lnTo>
                  <a:pt x="535568" y="332051"/>
                </a:lnTo>
                <a:lnTo>
                  <a:pt x="536828" y="342645"/>
                </a:lnTo>
                <a:lnTo>
                  <a:pt x="504995" y="360285"/>
                </a:lnTo>
                <a:lnTo>
                  <a:pt x="478567" y="385270"/>
                </a:lnTo>
                <a:lnTo>
                  <a:pt x="458854" y="416280"/>
                </a:lnTo>
                <a:lnTo>
                  <a:pt x="447166" y="451992"/>
                </a:lnTo>
                <a:lnTo>
                  <a:pt x="432800" y="456602"/>
                </a:lnTo>
                <a:lnTo>
                  <a:pt x="419099" y="462772"/>
                </a:lnTo>
                <a:lnTo>
                  <a:pt x="406161" y="470441"/>
                </a:lnTo>
                <a:lnTo>
                  <a:pt x="394080" y="479551"/>
                </a:lnTo>
                <a:lnTo>
                  <a:pt x="384937" y="478916"/>
                </a:lnTo>
                <a:lnTo>
                  <a:pt x="380238" y="478916"/>
                </a:lnTo>
                <a:lnTo>
                  <a:pt x="332152" y="485708"/>
                </a:lnTo>
                <a:lnTo>
                  <a:pt x="289078" y="504845"/>
                </a:lnTo>
                <a:lnTo>
                  <a:pt x="252825" y="534466"/>
                </a:lnTo>
                <a:lnTo>
                  <a:pt x="225204" y="572714"/>
                </a:lnTo>
                <a:lnTo>
                  <a:pt x="208025" y="617727"/>
                </a:lnTo>
                <a:lnTo>
                  <a:pt x="160086" y="627206"/>
                </a:lnTo>
                <a:lnTo>
                  <a:pt x="118607" y="650485"/>
                </a:lnTo>
                <a:lnTo>
                  <a:pt x="85999" y="685091"/>
                </a:lnTo>
                <a:lnTo>
                  <a:pt x="64668" y="728549"/>
                </a:lnTo>
                <a:lnTo>
                  <a:pt x="57023" y="778382"/>
                </a:lnTo>
                <a:lnTo>
                  <a:pt x="57519" y="792083"/>
                </a:lnTo>
                <a:lnTo>
                  <a:pt x="59182" y="805687"/>
                </a:lnTo>
                <a:lnTo>
                  <a:pt x="61987" y="819102"/>
                </a:lnTo>
                <a:lnTo>
                  <a:pt x="65912" y="832230"/>
                </a:lnTo>
                <a:lnTo>
                  <a:pt x="39862" y="842516"/>
                </a:lnTo>
                <a:lnTo>
                  <a:pt x="18954" y="860885"/>
                </a:lnTo>
                <a:lnTo>
                  <a:pt x="5048" y="885469"/>
                </a:lnTo>
                <a:lnTo>
                  <a:pt x="0" y="914400"/>
                </a:lnTo>
                <a:lnTo>
                  <a:pt x="6433" y="946945"/>
                </a:lnTo>
                <a:lnTo>
                  <a:pt x="23939" y="973597"/>
                </a:lnTo>
                <a:lnTo>
                  <a:pt x="49827" y="991606"/>
                </a:lnTo>
                <a:lnTo>
                  <a:pt x="81406" y="998219"/>
                </a:lnTo>
                <a:lnTo>
                  <a:pt x="1332864" y="998219"/>
                </a:lnTo>
                <a:lnTo>
                  <a:pt x="1364444" y="991606"/>
                </a:lnTo>
                <a:lnTo>
                  <a:pt x="1390332" y="973597"/>
                </a:lnTo>
                <a:lnTo>
                  <a:pt x="1407838" y="946945"/>
                </a:lnTo>
                <a:lnTo>
                  <a:pt x="1414271" y="914400"/>
                </a:lnTo>
                <a:lnTo>
                  <a:pt x="1407838" y="881874"/>
                </a:lnTo>
                <a:lnTo>
                  <a:pt x="1390332" y="855265"/>
                </a:lnTo>
                <a:lnTo>
                  <a:pt x="1364444" y="837301"/>
                </a:lnTo>
                <a:lnTo>
                  <a:pt x="1332864" y="830707"/>
                </a:lnTo>
                <a:lnTo>
                  <a:pt x="1330324" y="830707"/>
                </a:lnTo>
                <a:lnTo>
                  <a:pt x="1337292" y="816357"/>
                </a:lnTo>
                <a:lnTo>
                  <a:pt x="1342342" y="801258"/>
                </a:lnTo>
                <a:lnTo>
                  <a:pt x="1345416" y="785612"/>
                </a:lnTo>
                <a:lnTo>
                  <a:pt x="1346454" y="769619"/>
                </a:lnTo>
                <a:lnTo>
                  <a:pt x="1346454" y="761364"/>
                </a:lnTo>
                <a:lnTo>
                  <a:pt x="1345564" y="753109"/>
                </a:lnTo>
                <a:lnTo>
                  <a:pt x="1343914" y="745108"/>
                </a:lnTo>
                <a:lnTo>
                  <a:pt x="1369915" y="726352"/>
                </a:lnTo>
                <a:lnTo>
                  <a:pt x="1390094" y="701262"/>
                </a:lnTo>
                <a:lnTo>
                  <a:pt x="1403153" y="671171"/>
                </a:lnTo>
                <a:lnTo>
                  <a:pt x="1407794" y="637413"/>
                </a:lnTo>
                <a:lnTo>
                  <a:pt x="1399903" y="593744"/>
                </a:lnTo>
                <a:lnTo>
                  <a:pt x="1378188" y="557148"/>
                </a:lnTo>
                <a:lnTo>
                  <a:pt x="1345590" y="530649"/>
                </a:lnTo>
                <a:lnTo>
                  <a:pt x="1305051" y="517270"/>
                </a:lnTo>
                <a:lnTo>
                  <a:pt x="1305433" y="512571"/>
                </a:lnTo>
                <a:lnTo>
                  <a:pt x="1300691" y="455910"/>
                </a:lnTo>
                <a:lnTo>
                  <a:pt x="1286768" y="412517"/>
                </a:lnTo>
                <a:lnTo>
                  <a:pt x="1264811" y="373663"/>
                </a:lnTo>
                <a:lnTo>
                  <a:pt x="1235844" y="340397"/>
                </a:lnTo>
                <a:lnTo>
                  <a:pt x="1200886" y="313766"/>
                </a:lnTo>
                <a:lnTo>
                  <a:pt x="1160962" y="294820"/>
                </a:lnTo>
                <a:lnTo>
                  <a:pt x="1117091" y="284606"/>
                </a:lnTo>
                <a:lnTo>
                  <a:pt x="1111266" y="238123"/>
                </a:lnTo>
                <a:lnTo>
                  <a:pt x="1098801" y="194145"/>
                </a:lnTo>
                <a:lnTo>
                  <a:pt x="1080246" y="153235"/>
                </a:lnTo>
                <a:lnTo>
                  <a:pt x="1056146" y="115955"/>
                </a:lnTo>
                <a:lnTo>
                  <a:pt x="1027048" y="82867"/>
                </a:lnTo>
                <a:lnTo>
                  <a:pt x="993501" y="54534"/>
                </a:lnTo>
                <a:lnTo>
                  <a:pt x="956051" y="31519"/>
                </a:lnTo>
                <a:lnTo>
                  <a:pt x="915245" y="14383"/>
                </a:lnTo>
                <a:lnTo>
                  <a:pt x="871630" y="3689"/>
                </a:lnTo>
                <a:lnTo>
                  <a:pt x="825753" y="0"/>
                </a:lnTo>
                <a:close/>
              </a:path>
            </a:pathLst>
          </a:custGeom>
          <a:solidFill>
            <a:srgbClr val="FFFFFF"/>
          </a:solidFill>
        </p:spPr>
        <p:txBody>
          <a:bodyPr wrap="square" lIns="0" tIns="0" rIns="0" bIns="0" rtlCol="0"/>
          <a:lstStyle/>
          <a:p>
            <a:endParaRPr/>
          </a:p>
        </p:txBody>
      </p:sp>
      <p:sp>
        <p:nvSpPr>
          <p:cNvPr id="6" name="object 6"/>
          <p:cNvSpPr/>
          <p:nvPr/>
        </p:nvSpPr>
        <p:spPr>
          <a:xfrm>
            <a:off x="805179" y="3129364"/>
            <a:ext cx="1574800" cy="1080770"/>
          </a:xfrm>
          <a:custGeom>
            <a:avLst/>
            <a:gdLst/>
            <a:ahLst/>
            <a:cxnLst/>
            <a:rect l="l" t="t" r="r" b="b"/>
            <a:pathLst>
              <a:path w="1574800" h="1080770">
                <a:moveTo>
                  <a:pt x="919200" y="0"/>
                </a:moveTo>
                <a:lnTo>
                  <a:pt x="871186" y="3521"/>
                </a:lnTo>
                <a:lnTo>
                  <a:pt x="825363" y="13751"/>
                </a:lnTo>
                <a:lnTo>
                  <a:pt x="782231" y="30188"/>
                </a:lnTo>
                <a:lnTo>
                  <a:pt x="742293" y="52329"/>
                </a:lnTo>
                <a:lnTo>
                  <a:pt x="706051" y="79673"/>
                </a:lnTo>
                <a:lnTo>
                  <a:pt x="674007" y="111716"/>
                </a:lnTo>
                <a:lnTo>
                  <a:pt x="646664" y="147958"/>
                </a:lnTo>
                <a:lnTo>
                  <a:pt x="624523" y="187896"/>
                </a:lnTo>
                <a:lnTo>
                  <a:pt x="608086" y="231028"/>
                </a:lnTo>
                <a:lnTo>
                  <a:pt x="597856" y="276852"/>
                </a:lnTo>
                <a:lnTo>
                  <a:pt x="594334" y="324866"/>
                </a:lnTo>
                <a:lnTo>
                  <a:pt x="594546" y="336391"/>
                </a:lnTo>
                <a:lnTo>
                  <a:pt x="595175" y="347916"/>
                </a:lnTo>
                <a:lnTo>
                  <a:pt x="596209" y="359441"/>
                </a:lnTo>
                <a:lnTo>
                  <a:pt x="597636" y="370967"/>
                </a:lnTo>
                <a:lnTo>
                  <a:pt x="562177" y="389997"/>
                </a:lnTo>
                <a:lnTo>
                  <a:pt x="532755" y="417004"/>
                </a:lnTo>
                <a:lnTo>
                  <a:pt x="510786" y="450584"/>
                </a:lnTo>
                <a:lnTo>
                  <a:pt x="497687" y="489331"/>
                </a:lnTo>
                <a:lnTo>
                  <a:pt x="481780" y="494295"/>
                </a:lnTo>
                <a:lnTo>
                  <a:pt x="466540" y="500951"/>
                </a:lnTo>
                <a:lnTo>
                  <a:pt x="452110" y="509226"/>
                </a:lnTo>
                <a:lnTo>
                  <a:pt x="438632" y="519049"/>
                </a:lnTo>
                <a:lnTo>
                  <a:pt x="428447" y="518414"/>
                </a:lnTo>
                <a:lnTo>
                  <a:pt x="423265" y="518414"/>
                </a:lnTo>
                <a:lnTo>
                  <a:pt x="378316" y="523554"/>
                </a:lnTo>
                <a:lnTo>
                  <a:pt x="337023" y="538202"/>
                </a:lnTo>
                <a:lnTo>
                  <a:pt x="300543" y="561197"/>
                </a:lnTo>
                <a:lnTo>
                  <a:pt x="270032" y="591377"/>
                </a:lnTo>
                <a:lnTo>
                  <a:pt x="246643" y="627584"/>
                </a:lnTo>
                <a:lnTo>
                  <a:pt x="231533" y="668655"/>
                </a:lnTo>
                <a:lnTo>
                  <a:pt x="186671" y="676110"/>
                </a:lnTo>
                <a:lnTo>
                  <a:pt x="146469" y="694261"/>
                </a:lnTo>
                <a:lnTo>
                  <a:pt x="112487" y="721550"/>
                </a:lnTo>
                <a:lnTo>
                  <a:pt x="86283" y="756416"/>
                </a:lnTo>
                <a:lnTo>
                  <a:pt x="69417" y="797301"/>
                </a:lnTo>
                <a:lnTo>
                  <a:pt x="63449" y="842645"/>
                </a:lnTo>
                <a:lnTo>
                  <a:pt x="64082" y="857466"/>
                </a:lnTo>
                <a:lnTo>
                  <a:pt x="65971" y="872156"/>
                </a:lnTo>
                <a:lnTo>
                  <a:pt x="69101" y="886632"/>
                </a:lnTo>
                <a:lnTo>
                  <a:pt x="73456" y="900811"/>
                </a:lnTo>
                <a:lnTo>
                  <a:pt x="44389" y="911971"/>
                </a:lnTo>
                <a:lnTo>
                  <a:pt x="21102" y="931894"/>
                </a:lnTo>
                <a:lnTo>
                  <a:pt x="5628" y="958532"/>
                </a:lnTo>
                <a:lnTo>
                  <a:pt x="0" y="989838"/>
                </a:lnTo>
                <a:lnTo>
                  <a:pt x="7157" y="1025009"/>
                </a:lnTo>
                <a:lnTo>
                  <a:pt x="26643" y="1053846"/>
                </a:lnTo>
                <a:lnTo>
                  <a:pt x="55480" y="1073348"/>
                </a:lnTo>
                <a:lnTo>
                  <a:pt x="90690" y="1080516"/>
                </a:lnTo>
                <a:lnTo>
                  <a:pt x="1483588" y="1080516"/>
                </a:lnTo>
                <a:lnTo>
                  <a:pt x="1518759" y="1073348"/>
                </a:lnTo>
                <a:lnTo>
                  <a:pt x="1547596" y="1053845"/>
                </a:lnTo>
                <a:lnTo>
                  <a:pt x="1567099" y="1025009"/>
                </a:lnTo>
                <a:lnTo>
                  <a:pt x="1574266" y="989838"/>
                </a:lnTo>
                <a:lnTo>
                  <a:pt x="1567099" y="954613"/>
                </a:lnTo>
                <a:lnTo>
                  <a:pt x="1547596" y="925782"/>
                </a:lnTo>
                <a:lnTo>
                  <a:pt x="1518759" y="906309"/>
                </a:lnTo>
                <a:lnTo>
                  <a:pt x="1483588" y="899160"/>
                </a:lnTo>
                <a:lnTo>
                  <a:pt x="1480794" y="899160"/>
                </a:lnTo>
                <a:lnTo>
                  <a:pt x="1491016" y="877351"/>
                </a:lnTo>
                <a:lnTo>
                  <a:pt x="1497034" y="854233"/>
                </a:lnTo>
                <a:lnTo>
                  <a:pt x="1498743" y="830401"/>
                </a:lnTo>
                <a:lnTo>
                  <a:pt x="1496034" y="806450"/>
                </a:lnTo>
                <a:lnTo>
                  <a:pt x="1524935" y="786235"/>
                </a:lnTo>
                <a:lnTo>
                  <a:pt x="1547406" y="759126"/>
                </a:lnTo>
                <a:lnTo>
                  <a:pt x="1561971" y="726565"/>
                </a:lnTo>
                <a:lnTo>
                  <a:pt x="1567154" y="689991"/>
                </a:lnTo>
                <a:lnTo>
                  <a:pt x="1558347" y="642649"/>
                </a:lnTo>
                <a:lnTo>
                  <a:pt x="1534134" y="603011"/>
                </a:lnTo>
                <a:lnTo>
                  <a:pt x="1497824" y="574351"/>
                </a:lnTo>
                <a:lnTo>
                  <a:pt x="1452727" y="559943"/>
                </a:lnTo>
                <a:lnTo>
                  <a:pt x="1453362" y="549529"/>
                </a:lnTo>
                <a:lnTo>
                  <a:pt x="1453362" y="544195"/>
                </a:lnTo>
                <a:lnTo>
                  <a:pt x="1447938" y="493454"/>
                </a:lnTo>
                <a:lnTo>
                  <a:pt x="1432429" y="446490"/>
                </a:lnTo>
                <a:lnTo>
                  <a:pt x="1407975" y="404435"/>
                </a:lnTo>
                <a:lnTo>
                  <a:pt x="1375720" y="368424"/>
                </a:lnTo>
                <a:lnTo>
                  <a:pt x="1336803" y="339588"/>
                </a:lnTo>
                <a:lnTo>
                  <a:pt x="1292369" y="319060"/>
                </a:lnTo>
                <a:lnTo>
                  <a:pt x="1243558" y="307975"/>
                </a:lnTo>
                <a:lnTo>
                  <a:pt x="1237944" y="262129"/>
                </a:lnTo>
                <a:lnTo>
                  <a:pt x="1226187" y="218484"/>
                </a:lnTo>
                <a:lnTo>
                  <a:pt x="1208743" y="177496"/>
                </a:lnTo>
                <a:lnTo>
                  <a:pt x="1186067" y="139622"/>
                </a:lnTo>
                <a:lnTo>
                  <a:pt x="1158617" y="105317"/>
                </a:lnTo>
                <a:lnTo>
                  <a:pt x="1126848" y="75038"/>
                </a:lnTo>
                <a:lnTo>
                  <a:pt x="1091218" y="49241"/>
                </a:lnTo>
                <a:lnTo>
                  <a:pt x="1052181" y="28382"/>
                </a:lnTo>
                <a:lnTo>
                  <a:pt x="1010195" y="12918"/>
                </a:lnTo>
                <a:lnTo>
                  <a:pt x="965716" y="3305"/>
                </a:lnTo>
                <a:lnTo>
                  <a:pt x="919200" y="0"/>
                </a:lnTo>
                <a:close/>
              </a:path>
            </a:pathLst>
          </a:custGeom>
          <a:solidFill>
            <a:schemeClr val="accent1"/>
          </a:solidFill>
        </p:spPr>
        <p:txBody>
          <a:bodyPr wrap="square" lIns="0" tIns="0" rIns="0" bIns="0" rtlCol="0"/>
          <a:lstStyle/>
          <a:p>
            <a:endParaRPr dirty="0"/>
          </a:p>
        </p:txBody>
      </p:sp>
      <p:sp>
        <p:nvSpPr>
          <p:cNvPr id="7" name="object 7"/>
          <p:cNvSpPr/>
          <p:nvPr/>
        </p:nvSpPr>
        <p:spPr>
          <a:xfrm>
            <a:off x="0" y="0"/>
            <a:ext cx="1077595" cy="1035050"/>
          </a:xfrm>
          <a:custGeom>
            <a:avLst/>
            <a:gdLst/>
            <a:ahLst/>
            <a:cxnLst/>
            <a:rect l="l" t="t" r="r" b="b"/>
            <a:pathLst>
              <a:path w="1077595" h="1035050">
                <a:moveTo>
                  <a:pt x="333152" y="0"/>
                </a:moveTo>
                <a:lnTo>
                  <a:pt x="0" y="0"/>
                </a:lnTo>
                <a:lnTo>
                  <a:pt x="0" y="1034796"/>
                </a:lnTo>
                <a:lnTo>
                  <a:pt x="964526" y="1034796"/>
                </a:lnTo>
                <a:lnTo>
                  <a:pt x="1008354" y="1025536"/>
                </a:lnTo>
                <a:lnTo>
                  <a:pt x="1044250" y="1000347"/>
                </a:lnTo>
                <a:lnTo>
                  <a:pt x="1068506" y="963108"/>
                </a:lnTo>
                <a:lnTo>
                  <a:pt x="1077416" y="917701"/>
                </a:lnTo>
                <a:lnTo>
                  <a:pt x="1070425" y="877202"/>
                </a:lnTo>
                <a:lnTo>
                  <a:pt x="1051154" y="842787"/>
                </a:lnTo>
                <a:lnTo>
                  <a:pt x="1022150" y="817064"/>
                </a:lnTo>
                <a:lnTo>
                  <a:pt x="985963" y="802639"/>
                </a:lnTo>
                <a:lnTo>
                  <a:pt x="991414" y="784318"/>
                </a:lnTo>
                <a:lnTo>
                  <a:pt x="995328" y="765603"/>
                </a:lnTo>
                <a:lnTo>
                  <a:pt x="997677" y="746579"/>
                </a:lnTo>
                <a:lnTo>
                  <a:pt x="998435" y="727328"/>
                </a:lnTo>
                <a:lnTo>
                  <a:pt x="992944" y="676835"/>
                </a:lnTo>
                <a:lnTo>
                  <a:pt x="977286" y="630371"/>
                </a:lnTo>
                <a:lnTo>
                  <a:pt x="952680" y="589199"/>
                </a:lnTo>
                <a:lnTo>
                  <a:pt x="920347" y="554580"/>
                </a:lnTo>
                <a:lnTo>
                  <a:pt x="881508" y="527777"/>
                </a:lnTo>
                <a:lnTo>
                  <a:pt x="837381" y="510052"/>
                </a:lnTo>
                <a:lnTo>
                  <a:pt x="789189" y="502665"/>
                </a:lnTo>
                <a:lnTo>
                  <a:pt x="773734" y="456886"/>
                </a:lnTo>
                <a:lnTo>
                  <a:pt x="750548" y="415541"/>
                </a:lnTo>
                <a:lnTo>
                  <a:pt x="720541" y="379581"/>
                </a:lnTo>
                <a:lnTo>
                  <a:pt x="684619" y="349957"/>
                </a:lnTo>
                <a:lnTo>
                  <a:pt x="643690" y="327620"/>
                </a:lnTo>
                <a:lnTo>
                  <a:pt x="598662" y="313521"/>
                </a:lnTo>
                <a:lnTo>
                  <a:pt x="559171" y="309499"/>
                </a:lnTo>
                <a:lnTo>
                  <a:pt x="531392" y="309499"/>
                </a:lnTo>
                <a:lnTo>
                  <a:pt x="514623" y="296699"/>
                </a:lnTo>
                <a:lnTo>
                  <a:pt x="496661" y="285972"/>
                </a:lnTo>
                <a:lnTo>
                  <a:pt x="477675" y="277387"/>
                </a:lnTo>
                <a:lnTo>
                  <a:pt x="457834" y="271018"/>
                </a:lnTo>
                <a:lnTo>
                  <a:pt x="441564" y="220978"/>
                </a:lnTo>
                <a:lnTo>
                  <a:pt x="414233" y="177593"/>
                </a:lnTo>
                <a:lnTo>
                  <a:pt x="377593" y="142662"/>
                </a:lnTo>
                <a:lnTo>
                  <a:pt x="333399" y="117982"/>
                </a:lnTo>
                <a:lnTo>
                  <a:pt x="335185" y="103195"/>
                </a:lnTo>
                <a:lnTo>
                  <a:pt x="336463" y="88360"/>
                </a:lnTo>
                <a:lnTo>
                  <a:pt x="337232" y="73477"/>
                </a:lnTo>
                <a:lnTo>
                  <a:pt x="337488" y="58547"/>
                </a:lnTo>
                <a:lnTo>
                  <a:pt x="334768" y="9604"/>
                </a:lnTo>
                <a:lnTo>
                  <a:pt x="333152" y="0"/>
                </a:lnTo>
                <a:close/>
              </a:path>
              <a:path w="1077595" h="1035050">
                <a:moveTo>
                  <a:pt x="550442" y="308609"/>
                </a:moveTo>
                <a:lnTo>
                  <a:pt x="544041" y="308609"/>
                </a:lnTo>
                <a:lnTo>
                  <a:pt x="537628" y="308991"/>
                </a:lnTo>
                <a:lnTo>
                  <a:pt x="531392" y="309499"/>
                </a:lnTo>
                <a:lnTo>
                  <a:pt x="559171" y="309499"/>
                </a:lnTo>
                <a:lnTo>
                  <a:pt x="550442" y="308609"/>
                </a:lnTo>
                <a:close/>
              </a:path>
            </a:pathLst>
          </a:custGeom>
          <a:solidFill>
            <a:srgbClr val="FFFFFF"/>
          </a:solidFill>
        </p:spPr>
        <p:txBody>
          <a:bodyPr wrap="square" lIns="0" tIns="0" rIns="0" bIns="0" rtlCol="0"/>
          <a:lstStyle/>
          <a:p>
            <a:endParaRPr/>
          </a:p>
        </p:txBody>
      </p:sp>
      <p:grpSp>
        <p:nvGrpSpPr>
          <p:cNvPr id="8" name="object 8"/>
          <p:cNvGrpSpPr/>
          <p:nvPr/>
        </p:nvGrpSpPr>
        <p:grpSpPr>
          <a:xfrm>
            <a:off x="7279004" y="374535"/>
            <a:ext cx="4330065" cy="6238240"/>
            <a:chOff x="7174992" y="227075"/>
            <a:chExt cx="4330065" cy="6238240"/>
          </a:xfrm>
        </p:grpSpPr>
        <p:sp>
          <p:nvSpPr>
            <p:cNvPr id="9" name="object 9"/>
            <p:cNvSpPr/>
            <p:nvPr/>
          </p:nvSpPr>
          <p:spPr>
            <a:xfrm>
              <a:off x="10407396" y="227075"/>
              <a:ext cx="1097280" cy="805180"/>
            </a:xfrm>
            <a:custGeom>
              <a:avLst/>
              <a:gdLst/>
              <a:ahLst/>
              <a:cxnLst/>
              <a:rect l="l" t="t" r="r" b="b"/>
              <a:pathLst>
                <a:path w="1097279" h="805180">
                  <a:moveTo>
                    <a:pt x="1097279" y="0"/>
                  </a:moveTo>
                  <a:lnTo>
                    <a:pt x="0" y="96012"/>
                  </a:lnTo>
                  <a:lnTo>
                    <a:pt x="660400" y="804672"/>
                  </a:lnTo>
                  <a:lnTo>
                    <a:pt x="845693" y="451612"/>
                  </a:lnTo>
                  <a:lnTo>
                    <a:pt x="1001649" y="514731"/>
                  </a:lnTo>
                  <a:lnTo>
                    <a:pt x="982979" y="214884"/>
                  </a:lnTo>
                  <a:lnTo>
                    <a:pt x="1097279" y="0"/>
                  </a:lnTo>
                  <a:close/>
                </a:path>
              </a:pathLst>
            </a:custGeom>
            <a:solidFill>
              <a:srgbClr val="6BC29A"/>
            </a:solidFill>
          </p:spPr>
          <p:txBody>
            <a:bodyPr wrap="square" lIns="0" tIns="0" rIns="0" bIns="0" rtlCol="0"/>
            <a:lstStyle/>
            <a:p>
              <a:endParaRPr/>
            </a:p>
          </p:txBody>
        </p:sp>
        <p:sp>
          <p:nvSpPr>
            <p:cNvPr id="10" name="object 10"/>
            <p:cNvSpPr/>
            <p:nvPr/>
          </p:nvSpPr>
          <p:spPr>
            <a:xfrm>
              <a:off x="10407396" y="323087"/>
              <a:ext cx="1001394" cy="419100"/>
            </a:xfrm>
            <a:custGeom>
              <a:avLst/>
              <a:gdLst/>
              <a:ahLst/>
              <a:cxnLst/>
              <a:rect l="l" t="t" r="r" b="b"/>
              <a:pathLst>
                <a:path w="1001395" h="419100">
                  <a:moveTo>
                    <a:pt x="0" y="0"/>
                  </a:moveTo>
                  <a:lnTo>
                    <a:pt x="845438" y="355853"/>
                  </a:lnTo>
                  <a:lnTo>
                    <a:pt x="1001268" y="419099"/>
                  </a:lnTo>
                  <a:lnTo>
                    <a:pt x="982599" y="118871"/>
                  </a:lnTo>
                  <a:lnTo>
                    <a:pt x="0" y="0"/>
                  </a:lnTo>
                  <a:close/>
                </a:path>
              </a:pathLst>
            </a:custGeom>
            <a:solidFill>
              <a:srgbClr val="41956E"/>
            </a:solidFill>
          </p:spPr>
          <p:txBody>
            <a:bodyPr wrap="square" lIns="0" tIns="0" rIns="0" bIns="0" rtlCol="0"/>
            <a:lstStyle/>
            <a:p>
              <a:endParaRPr/>
            </a:p>
          </p:txBody>
        </p:sp>
        <p:pic>
          <p:nvPicPr>
            <p:cNvPr id="11" name="object 11"/>
            <p:cNvPicPr/>
            <p:nvPr/>
          </p:nvPicPr>
          <p:blipFill>
            <a:blip r:embed="rId2" cstate="print"/>
            <a:stretch>
              <a:fillRect/>
            </a:stretch>
          </p:blipFill>
          <p:spPr>
            <a:xfrm>
              <a:off x="7174992" y="393191"/>
              <a:ext cx="4114800" cy="6071616"/>
            </a:xfrm>
            <a:prstGeom prst="rect">
              <a:avLst/>
            </a:prstGeom>
          </p:spPr>
        </p:pic>
      </p:grpSp>
      <p:sp>
        <p:nvSpPr>
          <p:cNvPr id="14" name="object 14"/>
          <p:cNvSpPr txBox="1">
            <a:spLocks noGrp="1"/>
          </p:cNvSpPr>
          <p:nvPr>
            <p:ph type="title"/>
          </p:nvPr>
        </p:nvSpPr>
        <p:spPr>
          <a:xfrm>
            <a:off x="2379979" y="1019682"/>
            <a:ext cx="4093210" cy="1245235"/>
          </a:xfrm>
          <a:prstGeom prst="rect">
            <a:avLst/>
          </a:prstGeom>
        </p:spPr>
        <p:txBody>
          <a:bodyPr vert="horz" wrap="square" lIns="0" tIns="13335" rIns="0" bIns="0" rtlCol="0">
            <a:spAutoFit/>
          </a:bodyPr>
          <a:lstStyle/>
          <a:p>
            <a:pPr marL="12700">
              <a:lnSpc>
                <a:spcPct val="100000"/>
              </a:lnSpc>
              <a:spcBef>
                <a:spcPts val="105"/>
              </a:spcBef>
            </a:pPr>
            <a:r>
              <a:rPr sz="8000" b="1" spc="-15" dirty="0">
                <a:solidFill>
                  <a:schemeClr val="accent1">
                    <a:lumMod val="75000"/>
                  </a:schemeClr>
                </a:solidFill>
                <a:latin typeface="Microsoft YaHei" panose="020B0503020204020204" pitchFamily="34" charset="-122"/>
                <a:ea typeface="Microsoft YaHei" panose="020B0503020204020204" pitchFamily="34" charset="-122"/>
              </a:rPr>
              <a:t>繁星推薦</a:t>
            </a:r>
            <a:endParaRPr sz="8000" b="1" dirty="0">
              <a:solidFill>
                <a:schemeClr val="accent1">
                  <a:lumMod val="75000"/>
                </a:schemeClr>
              </a:solidFill>
              <a:latin typeface="Microsoft YaHei" panose="020B0503020204020204" pitchFamily="34" charset="-122"/>
              <a:ea typeface="Microsoft YaHei" panose="020B0503020204020204" pitchFamily="34" charset="-122"/>
            </a:endParaRPr>
          </a:p>
        </p:txBody>
      </p:sp>
      <p:sp>
        <p:nvSpPr>
          <p:cNvPr id="15" name="object 15"/>
          <p:cNvSpPr txBox="1"/>
          <p:nvPr/>
        </p:nvSpPr>
        <p:spPr>
          <a:xfrm>
            <a:off x="2126995" y="1995889"/>
            <a:ext cx="4599305" cy="2266950"/>
          </a:xfrm>
          <a:prstGeom prst="rect">
            <a:avLst/>
          </a:prstGeom>
        </p:spPr>
        <p:txBody>
          <a:bodyPr vert="horz" wrap="square" lIns="0" tIns="260350" rIns="0" bIns="0" rtlCol="0">
            <a:spAutoFit/>
          </a:bodyPr>
          <a:lstStyle/>
          <a:p>
            <a:pPr algn="ctr">
              <a:lnSpc>
                <a:spcPct val="100000"/>
              </a:lnSpc>
              <a:spcBef>
                <a:spcPts val="2050"/>
              </a:spcBef>
            </a:pPr>
            <a:r>
              <a:rPr lang="zh-TW" altLang="en-US" sz="7200" b="1" spc="-10" dirty="0">
                <a:solidFill>
                  <a:schemeClr val="accent1">
                    <a:lumMod val="50000"/>
                  </a:schemeClr>
                </a:solidFill>
                <a:latin typeface="Microsoft YaHei" panose="020B0503020204020204" pitchFamily="34" charset="-122"/>
                <a:ea typeface="Microsoft YaHei" panose="020B0503020204020204" pitchFamily="34" charset="-122"/>
                <a:cs typeface="Microsoft YaHei"/>
              </a:rPr>
              <a:t>重要日程</a:t>
            </a:r>
            <a:endParaRPr sz="7200" dirty="0">
              <a:solidFill>
                <a:schemeClr val="accent1">
                  <a:lumMod val="50000"/>
                </a:schemeClr>
              </a:solidFill>
              <a:latin typeface="Microsoft YaHei" panose="020B0503020204020204" pitchFamily="34" charset="-122"/>
              <a:ea typeface="Microsoft YaHei" panose="020B0503020204020204" pitchFamily="34" charset="-122"/>
              <a:cs typeface="Microsoft YaHei"/>
            </a:endParaRPr>
          </a:p>
          <a:p>
            <a:pPr algn="ctr">
              <a:lnSpc>
                <a:spcPct val="100000"/>
              </a:lnSpc>
              <a:spcBef>
                <a:spcPts val="1295"/>
              </a:spcBef>
            </a:pPr>
            <a:r>
              <a:rPr lang="zh-TW" altLang="en-US" sz="4800" b="1" spc="-25" dirty="0">
                <a:solidFill>
                  <a:schemeClr val="accent1">
                    <a:lumMod val="50000"/>
                  </a:schemeClr>
                </a:solidFill>
                <a:latin typeface="Microsoft YaHei" panose="020B0503020204020204" pitchFamily="34" charset="-122"/>
                <a:ea typeface="Microsoft YaHei" panose="020B0503020204020204" pitchFamily="34" charset="-122"/>
                <a:cs typeface="Microsoft YaHei"/>
              </a:rPr>
              <a:t>節錄</a:t>
            </a:r>
            <a:endParaRPr sz="4800" dirty="0">
              <a:solidFill>
                <a:schemeClr val="accent1">
                  <a:lumMod val="50000"/>
                </a:schemeClr>
              </a:solidFill>
              <a:latin typeface="Microsoft YaHei" panose="020B0503020204020204" pitchFamily="34" charset="-122"/>
              <a:ea typeface="Microsoft YaHei" panose="020B0503020204020204" pitchFamily="34" charset="-122"/>
              <a:cs typeface="Microsoft YaHei"/>
            </a:endParaRPr>
          </a:p>
        </p:txBody>
      </p:sp>
      <p:sp>
        <p:nvSpPr>
          <p:cNvPr id="13" name="object 20">
            <a:extLst>
              <a:ext uri="{FF2B5EF4-FFF2-40B4-BE49-F238E27FC236}">
                <a16:creationId xmlns:a16="http://schemas.microsoft.com/office/drawing/2014/main" id="{18945399-D62E-41AD-94C3-200A0066DBD2}"/>
              </a:ext>
            </a:extLst>
          </p:cNvPr>
          <p:cNvSpPr txBox="1"/>
          <p:nvPr/>
        </p:nvSpPr>
        <p:spPr>
          <a:xfrm>
            <a:off x="11608688" y="6404561"/>
            <a:ext cx="413132" cy="239168"/>
          </a:xfrm>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z="1400" b="1" dirty="0">
                <a:solidFill>
                  <a:srgbClr val="888888"/>
                </a:solidFill>
                <a:latin typeface="Microsoft YaHei"/>
                <a:cs typeface="Microsoft YaHei"/>
              </a:rPr>
              <a:t>21</a:t>
            </a:fld>
            <a:endParaRPr sz="1400">
              <a:latin typeface="Microsoft YaHei"/>
              <a:cs typeface="Microsoft YaHei"/>
            </a:endParaRPr>
          </a:p>
        </p:txBody>
      </p:sp>
    </p:spTree>
    <p:extLst>
      <p:ext uri="{BB962C8B-B14F-4D97-AF65-F5344CB8AC3E}">
        <p14:creationId xmlns:p14="http://schemas.microsoft.com/office/powerpoint/2010/main" val="1848446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7550" y="36862"/>
            <a:ext cx="8558683" cy="689291"/>
          </a:xfrm>
          <a:prstGeom prst="rect">
            <a:avLst/>
          </a:prstGeom>
        </p:spPr>
        <p:txBody>
          <a:bodyPr vert="horz" wrap="square" lIns="0" tIns="12065" rIns="0" bIns="0" rtlCol="0">
            <a:spAutoFit/>
          </a:bodyPr>
          <a:lstStyle/>
          <a:p>
            <a:pPr marL="12700">
              <a:lnSpc>
                <a:spcPct val="100000"/>
              </a:lnSpc>
              <a:spcBef>
                <a:spcPts val="95"/>
              </a:spcBef>
            </a:pPr>
            <a:r>
              <a:rPr b="1" spc="-10" dirty="0">
                <a:solidFill>
                  <a:schemeClr val="bg1"/>
                </a:solidFill>
                <a:latin typeface="Microsoft YaHei" panose="020B0503020204020204" pitchFamily="34" charset="-122"/>
                <a:ea typeface="Microsoft YaHei" panose="020B0503020204020204" pitchFamily="34" charset="-122"/>
              </a:rPr>
              <a:t>11</a:t>
            </a:r>
            <a:r>
              <a:rPr lang="en-US" altLang="zh-TW" b="1" spc="-10" dirty="0">
                <a:solidFill>
                  <a:schemeClr val="bg1"/>
                </a:solidFill>
                <a:latin typeface="Microsoft YaHei" panose="020B0503020204020204" pitchFamily="34" charset="-122"/>
                <a:ea typeface="Microsoft YaHei" panose="020B0503020204020204" pitchFamily="34" charset="-122"/>
              </a:rPr>
              <a:t>5</a:t>
            </a:r>
            <a:r>
              <a:rPr b="1" spc="-40" dirty="0">
                <a:solidFill>
                  <a:schemeClr val="bg1"/>
                </a:solidFill>
                <a:latin typeface="Microsoft YaHei" panose="020B0503020204020204" pitchFamily="34" charset="-122"/>
                <a:ea typeface="Microsoft YaHei" panose="020B0503020204020204" pitchFamily="34" charset="-122"/>
              </a:rPr>
              <a:t>學年度繁星推薦重要日程</a:t>
            </a:r>
            <a:r>
              <a:rPr sz="2400" b="1" spc="-5" dirty="0">
                <a:solidFill>
                  <a:schemeClr val="bg1"/>
                </a:solidFill>
                <a:latin typeface="Microsoft YaHei" panose="020B0503020204020204" pitchFamily="34" charset="-122"/>
                <a:ea typeface="Microsoft YaHei" panose="020B0503020204020204" pitchFamily="34" charset="-122"/>
              </a:rPr>
              <a:t>(節錄</a:t>
            </a:r>
            <a:r>
              <a:rPr sz="2400" b="1" spc="-25" dirty="0">
                <a:solidFill>
                  <a:schemeClr val="bg1"/>
                </a:solidFill>
                <a:latin typeface="Microsoft YaHei" panose="020B0503020204020204" pitchFamily="34" charset="-122"/>
                <a:ea typeface="Microsoft YaHei" panose="020B0503020204020204" pitchFamily="34" charset="-122"/>
              </a:rPr>
              <a:t>1)</a:t>
            </a:r>
            <a:endParaRPr sz="2400" b="1" dirty="0">
              <a:solidFill>
                <a:schemeClr val="bg1"/>
              </a:solidFill>
              <a:latin typeface="Microsoft YaHei" panose="020B0503020204020204" pitchFamily="34" charset="-122"/>
              <a:ea typeface="Microsoft YaHei" panose="020B0503020204020204" pitchFamily="34" charset="-122"/>
            </a:endParaRPr>
          </a:p>
        </p:txBody>
      </p:sp>
      <p:sp>
        <p:nvSpPr>
          <p:cNvPr id="5" name="object 5"/>
          <p:cNvSpPr txBox="1">
            <a:spLocks noGrp="1"/>
          </p:cNvSpPr>
          <p:nvPr>
            <p:ph type="sldNum" sz="quarter" idx="7"/>
          </p:nvPr>
        </p:nvSpPr>
        <p:spPr>
          <a:xfrm>
            <a:off x="11585196" y="6585358"/>
            <a:ext cx="413001" cy="179536"/>
          </a:xfrm>
          <a:prstGeom prst="rect">
            <a:avLst/>
          </a:prstGeom>
        </p:spPr>
        <p:txBody>
          <a:bodyPr vert="horz" wrap="square" lIns="0" tIns="0" rIns="0" bIns="0" rtlCol="0">
            <a:spAutoFit/>
          </a:bodyPr>
          <a:lstStyle>
            <a:defPPr>
              <a:defRPr kern="0"/>
            </a:defPPr>
            <a:lvl1pPr>
              <a:defRPr sz="1200" b="0" i="0">
                <a:solidFill>
                  <a:schemeClr val="tx1"/>
                </a:solidFill>
                <a:latin typeface="Arial MT"/>
                <a:cs typeface="Arial MT"/>
              </a:defRPr>
            </a:lvl1pPr>
          </a:lstStyle>
          <a:p>
            <a:pPr marL="123189">
              <a:lnSpc>
                <a:spcPts val="1425"/>
              </a:lnSpc>
            </a:pPr>
            <a:fld id="{81D60167-4931-47E6-BA6A-407CBD079E47}" type="slidenum">
              <a:rPr lang="en-US" altLang="zh-TW" spc="-50" smtClean="0"/>
              <a:pPr marL="123189">
                <a:lnSpc>
                  <a:spcPts val="1425"/>
                </a:lnSpc>
              </a:pPr>
              <a:t>22</a:t>
            </a:fld>
            <a:endParaRPr spc="-50" dirty="0"/>
          </a:p>
        </p:txBody>
      </p:sp>
      <p:graphicFrame>
        <p:nvGraphicFramePr>
          <p:cNvPr id="3" name="object 3"/>
          <p:cNvGraphicFramePr>
            <a:graphicFrameLocks noGrp="1"/>
          </p:cNvGraphicFramePr>
          <p:nvPr>
            <p:extLst>
              <p:ext uri="{D42A27DB-BD31-4B8C-83A1-F6EECF244321}">
                <p14:modId xmlns:p14="http://schemas.microsoft.com/office/powerpoint/2010/main" val="1052698686"/>
              </p:ext>
            </p:extLst>
          </p:nvPr>
        </p:nvGraphicFramePr>
        <p:xfrm>
          <a:off x="662177" y="681189"/>
          <a:ext cx="10867646" cy="3650198"/>
        </p:xfrm>
        <a:graphic>
          <a:graphicData uri="http://schemas.openxmlformats.org/drawingml/2006/table">
            <a:tbl>
              <a:tblPr firstRow="1" bandRow="1">
                <a:tableStyleId>{2D5ABB26-0587-4C30-8999-92F81FD0307C}</a:tableStyleId>
              </a:tblPr>
              <a:tblGrid>
                <a:gridCol w="3208125">
                  <a:extLst>
                    <a:ext uri="{9D8B030D-6E8A-4147-A177-3AD203B41FA5}">
                      <a16:colId xmlns:a16="http://schemas.microsoft.com/office/drawing/2014/main" val="20000"/>
                    </a:ext>
                  </a:extLst>
                </a:gridCol>
                <a:gridCol w="7659521">
                  <a:extLst>
                    <a:ext uri="{9D8B030D-6E8A-4147-A177-3AD203B41FA5}">
                      <a16:colId xmlns:a16="http://schemas.microsoft.com/office/drawing/2014/main" val="20001"/>
                    </a:ext>
                  </a:extLst>
                </a:gridCol>
              </a:tblGrid>
              <a:tr h="476333">
                <a:tc>
                  <a:txBody>
                    <a:bodyPr/>
                    <a:lstStyle/>
                    <a:p>
                      <a:pPr marL="83185" algn="ctr">
                        <a:lnSpc>
                          <a:spcPct val="100000"/>
                        </a:lnSpc>
                        <a:spcBef>
                          <a:spcPts val="625"/>
                        </a:spcBef>
                        <a:tabLst>
                          <a:tab pos="476884" algn="l"/>
                        </a:tabLst>
                      </a:pPr>
                      <a:r>
                        <a:rPr sz="2000" b="1" spc="-50" dirty="0">
                          <a:solidFill>
                            <a:srgbClr val="FFFFFF"/>
                          </a:solidFill>
                          <a:latin typeface="Microsoft JhengHei"/>
                          <a:cs typeface="Microsoft JhengHei"/>
                        </a:rPr>
                        <a:t>日</a:t>
                      </a:r>
                      <a:r>
                        <a:rPr sz="2000" b="1" dirty="0">
                          <a:solidFill>
                            <a:srgbClr val="FFFFFF"/>
                          </a:solidFill>
                          <a:latin typeface="Microsoft JhengHei"/>
                          <a:cs typeface="Microsoft JhengHei"/>
                        </a:rPr>
                        <a:t>	</a:t>
                      </a:r>
                      <a:r>
                        <a:rPr sz="2000" b="1" spc="-50" dirty="0">
                          <a:solidFill>
                            <a:srgbClr val="FFFFFF"/>
                          </a:solidFill>
                          <a:latin typeface="Microsoft JhengHei"/>
                          <a:cs typeface="Microsoft JhengHei"/>
                        </a:rPr>
                        <a:t>期</a:t>
                      </a:r>
                      <a:endParaRPr sz="2000" dirty="0">
                        <a:latin typeface="Microsoft JhengHei"/>
                        <a:cs typeface="Microsoft JhengHei"/>
                      </a:endParaRPr>
                    </a:p>
                  </a:txBody>
                  <a:tcPr marL="0" marR="0" marT="79375" marB="0">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solidFill>
                  </a:tcPr>
                </a:tc>
                <a:tc>
                  <a:txBody>
                    <a:bodyPr/>
                    <a:lstStyle/>
                    <a:p>
                      <a:pPr marL="84455" algn="ctr">
                        <a:lnSpc>
                          <a:spcPct val="100000"/>
                        </a:lnSpc>
                        <a:spcBef>
                          <a:spcPts val="625"/>
                        </a:spcBef>
                        <a:tabLst>
                          <a:tab pos="478155" algn="l"/>
                        </a:tabLst>
                      </a:pPr>
                      <a:r>
                        <a:rPr sz="2000" b="1" spc="-50" dirty="0">
                          <a:solidFill>
                            <a:srgbClr val="FFFFFF"/>
                          </a:solidFill>
                          <a:latin typeface="Microsoft JhengHei"/>
                          <a:cs typeface="Microsoft JhengHei"/>
                        </a:rPr>
                        <a:t>項</a:t>
                      </a:r>
                      <a:r>
                        <a:rPr sz="2000" b="1" dirty="0">
                          <a:solidFill>
                            <a:srgbClr val="FFFFFF"/>
                          </a:solidFill>
                          <a:latin typeface="Microsoft JhengHei"/>
                          <a:cs typeface="Microsoft JhengHei"/>
                        </a:rPr>
                        <a:t>	</a:t>
                      </a:r>
                      <a:r>
                        <a:rPr sz="2000" b="1" spc="-50" dirty="0">
                          <a:solidFill>
                            <a:srgbClr val="FFFFFF"/>
                          </a:solidFill>
                          <a:latin typeface="Microsoft JhengHei"/>
                          <a:cs typeface="Microsoft JhengHei"/>
                        </a:rPr>
                        <a:t>目</a:t>
                      </a:r>
                      <a:endParaRPr sz="2000" dirty="0">
                        <a:latin typeface="Microsoft JhengHei"/>
                        <a:cs typeface="Microsoft JhengHei"/>
                      </a:endParaRPr>
                    </a:p>
                  </a:txBody>
                  <a:tcPr marL="0" marR="0" marT="79375" marB="0">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622946">
                <a:tc>
                  <a:txBody>
                    <a:bodyPr/>
                    <a:lstStyle/>
                    <a:p>
                      <a:pPr marL="91440">
                        <a:lnSpc>
                          <a:spcPct val="100000"/>
                        </a:lnSpc>
                        <a:spcBef>
                          <a:spcPts val="1300"/>
                        </a:spcBef>
                      </a:pPr>
                      <a:r>
                        <a:rPr sz="1800" b="1" dirty="0">
                          <a:solidFill>
                            <a:srgbClr val="0000FF"/>
                          </a:solidFill>
                          <a:latin typeface="Microsoft YaHei"/>
                          <a:cs typeface="Microsoft YaHei"/>
                        </a:rPr>
                        <a:t>11</a:t>
                      </a:r>
                      <a:r>
                        <a:rPr lang="en-US" altLang="zh-TW" sz="1800" b="1" dirty="0">
                          <a:solidFill>
                            <a:srgbClr val="0000FF"/>
                          </a:solidFill>
                          <a:latin typeface="Microsoft YaHei"/>
                          <a:cs typeface="Microsoft YaHei"/>
                        </a:rPr>
                        <a:t>4</a:t>
                      </a:r>
                      <a:r>
                        <a:rPr sz="1800" b="1" dirty="0">
                          <a:solidFill>
                            <a:srgbClr val="0000FF"/>
                          </a:solidFill>
                          <a:latin typeface="Microsoft YaHei"/>
                          <a:cs typeface="Microsoft YaHei"/>
                        </a:rPr>
                        <a:t>.1</a:t>
                      </a:r>
                      <a:r>
                        <a:rPr lang="en-US" altLang="zh-TW" sz="1800" b="1" dirty="0">
                          <a:solidFill>
                            <a:srgbClr val="0000FF"/>
                          </a:solidFill>
                          <a:latin typeface="Microsoft YaHei"/>
                          <a:cs typeface="Microsoft YaHei"/>
                        </a:rPr>
                        <a:t>1</a:t>
                      </a:r>
                      <a:r>
                        <a:rPr sz="1800" b="1" dirty="0">
                          <a:solidFill>
                            <a:srgbClr val="0000FF"/>
                          </a:solidFill>
                          <a:latin typeface="Microsoft YaHei"/>
                          <a:cs typeface="Microsoft YaHei"/>
                        </a:rPr>
                        <a:t>.0</a:t>
                      </a:r>
                      <a:r>
                        <a:rPr lang="en-US" altLang="zh-TW" sz="1800" b="1" dirty="0">
                          <a:solidFill>
                            <a:srgbClr val="0000FF"/>
                          </a:solidFill>
                          <a:latin typeface="Microsoft YaHei"/>
                          <a:cs typeface="Microsoft YaHei"/>
                        </a:rPr>
                        <a:t>4</a:t>
                      </a:r>
                      <a:r>
                        <a:rPr sz="1800" b="1" spc="-35" dirty="0">
                          <a:solidFill>
                            <a:srgbClr val="0000FF"/>
                          </a:solidFill>
                          <a:latin typeface="Microsoft YaHei"/>
                          <a:cs typeface="Microsoft YaHei"/>
                        </a:rPr>
                        <a:t> (</a:t>
                      </a:r>
                      <a:r>
                        <a:rPr lang="zh-TW" altLang="en-US" sz="1800" b="1" spc="-35" dirty="0">
                          <a:solidFill>
                            <a:srgbClr val="0000FF"/>
                          </a:solidFill>
                          <a:latin typeface="Microsoft YaHei"/>
                          <a:cs typeface="Microsoft YaHei"/>
                        </a:rPr>
                        <a:t>二</a:t>
                      </a:r>
                      <a:r>
                        <a:rPr sz="1800" b="1" spc="-35" dirty="0">
                          <a:solidFill>
                            <a:srgbClr val="0000FF"/>
                          </a:solidFill>
                          <a:latin typeface="Microsoft YaHei"/>
                          <a:cs typeface="Microsoft YaHei"/>
                        </a:rPr>
                        <a:t>)</a:t>
                      </a:r>
                      <a:endParaRPr sz="1800" b="1" dirty="0">
                        <a:latin typeface="Microsoft YaHei"/>
                        <a:cs typeface="Microsoft YaHei"/>
                      </a:endParaRPr>
                    </a:p>
                  </a:txBody>
                  <a:tcPr marL="0" marR="0" marT="165100" marB="0">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00025">
                        <a:lnSpc>
                          <a:spcPct val="100000"/>
                        </a:lnSpc>
                        <a:spcBef>
                          <a:spcPts val="1300"/>
                        </a:spcBef>
                      </a:pPr>
                      <a:r>
                        <a:rPr lang="zh-TW" altLang="en-US" sz="1800" b="1" spc="-20" dirty="0">
                          <a:solidFill>
                            <a:srgbClr val="0000FF"/>
                          </a:solidFill>
                          <a:latin typeface="Microsoft YaHei"/>
                          <a:cs typeface="Microsoft YaHei"/>
                        </a:rPr>
                        <a:t>網路公告招生簡章、開放校系分則查詢系統；</a:t>
                      </a:r>
                      <a:r>
                        <a:rPr sz="1800" b="1" dirty="0" err="1">
                          <a:solidFill>
                            <a:srgbClr val="0000FF"/>
                          </a:solidFill>
                          <a:latin typeface="Microsoft YaHei"/>
                          <a:cs typeface="Microsoft YaHei"/>
                        </a:rPr>
                        <a:t>紙本簡章發售</a:t>
                      </a:r>
                      <a:r>
                        <a:rPr sz="1800" b="1" dirty="0">
                          <a:solidFill>
                            <a:srgbClr val="0000FF"/>
                          </a:solidFill>
                          <a:latin typeface="Microsoft YaHei"/>
                          <a:cs typeface="Microsoft YaHei"/>
                        </a:rPr>
                        <a:t>(11</a:t>
                      </a:r>
                      <a:r>
                        <a:rPr lang="en-US" altLang="zh-TW" sz="1800" b="1" dirty="0">
                          <a:solidFill>
                            <a:srgbClr val="0000FF"/>
                          </a:solidFill>
                          <a:latin typeface="Microsoft YaHei"/>
                          <a:cs typeface="Microsoft YaHei"/>
                        </a:rPr>
                        <a:t>4</a:t>
                      </a:r>
                      <a:r>
                        <a:rPr sz="1800" b="1" dirty="0">
                          <a:solidFill>
                            <a:srgbClr val="0000FF"/>
                          </a:solidFill>
                          <a:latin typeface="Microsoft YaHei"/>
                          <a:cs typeface="Microsoft YaHei"/>
                        </a:rPr>
                        <a:t>.1</a:t>
                      </a:r>
                      <a:r>
                        <a:rPr lang="en-US" altLang="zh-TW" sz="1800" b="1" dirty="0">
                          <a:solidFill>
                            <a:srgbClr val="0000FF"/>
                          </a:solidFill>
                          <a:latin typeface="Microsoft YaHei"/>
                          <a:cs typeface="Microsoft YaHei"/>
                        </a:rPr>
                        <a:t>2</a:t>
                      </a:r>
                      <a:r>
                        <a:rPr sz="1800" b="1" dirty="0">
                          <a:solidFill>
                            <a:srgbClr val="0000FF"/>
                          </a:solidFill>
                          <a:latin typeface="Microsoft YaHei"/>
                          <a:cs typeface="Microsoft YaHei"/>
                        </a:rPr>
                        <a:t>.0</a:t>
                      </a:r>
                      <a:r>
                        <a:rPr lang="en-US" altLang="zh-TW" sz="1800" b="1" dirty="0">
                          <a:solidFill>
                            <a:srgbClr val="0000FF"/>
                          </a:solidFill>
                          <a:latin typeface="Microsoft YaHei"/>
                          <a:cs typeface="Microsoft YaHei"/>
                        </a:rPr>
                        <a:t>1)</a:t>
                      </a:r>
                      <a:endParaRPr sz="1800" b="1" dirty="0">
                        <a:latin typeface="Microsoft YaHei"/>
                        <a:cs typeface="Microsoft YaHei"/>
                      </a:endParaRPr>
                    </a:p>
                  </a:txBody>
                  <a:tcPr marL="0" marR="0" marT="165100" marB="0">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782491">
                <a:tc>
                  <a:txBody>
                    <a:bodyPr/>
                    <a:lstStyle/>
                    <a:p>
                      <a:pPr marL="91440">
                        <a:lnSpc>
                          <a:spcPct val="100000"/>
                        </a:lnSpc>
                        <a:spcBef>
                          <a:spcPts val="1355"/>
                        </a:spcBef>
                      </a:pPr>
                      <a:r>
                        <a:rPr sz="1800" b="1" dirty="0">
                          <a:latin typeface="Microsoft YaHei"/>
                          <a:cs typeface="Microsoft YaHei"/>
                        </a:rPr>
                        <a:t>11</a:t>
                      </a:r>
                      <a:r>
                        <a:rPr lang="en-US" altLang="zh-TW" sz="1800" b="1" dirty="0">
                          <a:latin typeface="Microsoft YaHei"/>
                          <a:cs typeface="Microsoft YaHei"/>
                        </a:rPr>
                        <a:t>5</a:t>
                      </a:r>
                      <a:r>
                        <a:rPr sz="1800" b="1" dirty="0">
                          <a:latin typeface="Microsoft YaHei"/>
                          <a:cs typeface="Microsoft YaHei"/>
                        </a:rPr>
                        <a:t>.01.1</a:t>
                      </a:r>
                      <a:r>
                        <a:rPr lang="en-US" altLang="zh-TW" sz="1800" b="1" dirty="0">
                          <a:latin typeface="Microsoft YaHei"/>
                          <a:cs typeface="Microsoft YaHei"/>
                        </a:rPr>
                        <a:t>3</a:t>
                      </a:r>
                      <a:r>
                        <a:rPr sz="1800" b="1" spc="-15" dirty="0">
                          <a:latin typeface="Microsoft YaHei"/>
                          <a:cs typeface="Microsoft YaHei"/>
                        </a:rPr>
                        <a:t> (二) 至 </a:t>
                      </a:r>
                      <a:r>
                        <a:rPr sz="1800" b="1" dirty="0">
                          <a:latin typeface="Microsoft YaHei"/>
                          <a:cs typeface="Microsoft YaHei"/>
                        </a:rPr>
                        <a:t>01.1</a:t>
                      </a:r>
                      <a:r>
                        <a:rPr lang="en-US" altLang="zh-TW" sz="1800" b="1" dirty="0">
                          <a:latin typeface="Microsoft YaHei"/>
                          <a:cs typeface="Microsoft YaHei"/>
                        </a:rPr>
                        <a:t>4</a:t>
                      </a:r>
                      <a:r>
                        <a:rPr sz="1800" b="1" spc="-20" dirty="0">
                          <a:latin typeface="Microsoft YaHei"/>
                          <a:cs typeface="Microsoft YaHei"/>
                        </a:rPr>
                        <a:t> (三)</a:t>
                      </a:r>
                      <a:endParaRPr sz="1800" b="1" dirty="0">
                        <a:latin typeface="Microsoft YaHei"/>
                        <a:cs typeface="Microsoft YaHei"/>
                      </a:endParaRPr>
                    </a:p>
                  </a:txBody>
                  <a:tcPr marL="0" marR="0" marT="172085" marB="0">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200025">
                        <a:lnSpc>
                          <a:spcPct val="100000"/>
                        </a:lnSpc>
                        <a:spcBef>
                          <a:spcPts val="1355"/>
                        </a:spcBef>
                      </a:pPr>
                      <a:r>
                        <a:rPr sz="1800" spc="-5" dirty="0">
                          <a:latin typeface="Microsoft YaHei"/>
                          <a:cs typeface="Microsoft YaHei"/>
                        </a:rPr>
                        <a:t>中度或重度聽障生免檢定高中英語聽力測驗資格申請及寄送證明文件</a:t>
                      </a:r>
                      <a:endParaRPr sz="1800" dirty="0">
                        <a:latin typeface="Microsoft YaHei"/>
                        <a:cs typeface="Microsoft YaHei"/>
                      </a:endParaRPr>
                    </a:p>
                  </a:txBody>
                  <a:tcPr marL="0" marR="0" marT="172085" marB="0">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629238">
                <a:tc>
                  <a:txBody>
                    <a:bodyPr/>
                    <a:lstStyle/>
                    <a:p>
                      <a:pPr>
                        <a:spcAft>
                          <a:spcPts val="0"/>
                        </a:spcAft>
                      </a:pPr>
                      <a:r>
                        <a:rPr lang="zh-TW" altLang="en-US" sz="1800" b="1" kern="100" dirty="0">
                          <a:effectLst/>
                          <a:latin typeface="Microsoft YaHei" panose="020B0503020204020204" pitchFamily="34" charset="-122"/>
                          <a:ea typeface="Microsoft YaHei" panose="020B0503020204020204" pitchFamily="34" charset="-122"/>
                          <a:cs typeface="Times New Roman" panose="02020603050405020304" pitchFamily="18" charset="0"/>
                        </a:rPr>
                        <a:t> </a:t>
                      </a:r>
                      <a:r>
                        <a:rPr lang="en-US" sz="1800" b="1" kern="100" dirty="0">
                          <a:effectLst/>
                          <a:latin typeface="Microsoft YaHei" panose="020B0503020204020204" pitchFamily="34" charset="-122"/>
                          <a:ea typeface="Microsoft YaHei" panose="020B0503020204020204" pitchFamily="34" charset="-122"/>
                          <a:cs typeface="Times New Roman" panose="02020603050405020304" pitchFamily="18" charset="0"/>
                        </a:rPr>
                        <a:t>11</a:t>
                      </a:r>
                      <a:r>
                        <a:rPr lang="en-US" altLang="zh-TW" sz="1800" b="1" kern="100" dirty="0">
                          <a:effectLst/>
                          <a:latin typeface="Microsoft YaHei" panose="020B0503020204020204" pitchFamily="34" charset="-122"/>
                          <a:ea typeface="Microsoft YaHei" panose="020B0503020204020204" pitchFamily="34" charset="-122"/>
                          <a:cs typeface="Times New Roman" panose="02020603050405020304" pitchFamily="18" charset="0"/>
                        </a:rPr>
                        <a:t>5</a:t>
                      </a:r>
                      <a:r>
                        <a:rPr lang="en-US" sz="1800" b="1" kern="100" dirty="0">
                          <a:effectLst/>
                          <a:latin typeface="Microsoft YaHei" panose="020B0503020204020204" pitchFamily="34" charset="-122"/>
                          <a:ea typeface="Microsoft YaHei" panose="020B0503020204020204" pitchFamily="34" charset="-122"/>
                          <a:cs typeface="Times New Roman" panose="02020603050405020304" pitchFamily="18" charset="0"/>
                        </a:rPr>
                        <a:t>.</a:t>
                      </a:r>
                      <a:r>
                        <a:rPr lang="en-US" altLang="zh-TW" sz="1800" b="1" kern="100" dirty="0">
                          <a:effectLst/>
                          <a:latin typeface="Microsoft YaHei" panose="020B0503020204020204" pitchFamily="34" charset="-122"/>
                          <a:ea typeface="Microsoft YaHei" panose="020B0503020204020204" pitchFamily="34" charset="-122"/>
                          <a:cs typeface="Times New Roman" panose="02020603050405020304" pitchFamily="18" charset="0"/>
                        </a:rPr>
                        <a:t>02</a:t>
                      </a:r>
                      <a:r>
                        <a:rPr lang="en-US" sz="1800" b="1" kern="100" dirty="0">
                          <a:effectLst/>
                          <a:latin typeface="Microsoft YaHei" panose="020B0503020204020204" pitchFamily="34" charset="-122"/>
                          <a:ea typeface="Microsoft YaHei" panose="020B0503020204020204" pitchFamily="34" charset="-122"/>
                          <a:cs typeface="Times New Roman" panose="02020603050405020304" pitchFamily="18" charset="0"/>
                        </a:rPr>
                        <a:t>.</a:t>
                      </a:r>
                      <a:r>
                        <a:rPr lang="en-US" altLang="zh-TW" sz="1800" b="1" kern="100" dirty="0">
                          <a:effectLst/>
                          <a:latin typeface="Microsoft YaHei" panose="020B0503020204020204" pitchFamily="34" charset="-122"/>
                          <a:ea typeface="Microsoft YaHei" panose="020B0503020204020204" pitchFamily="34" charset="-122"/>
                          <a:cs typeface="Times New Roman" panose="02020603050405020304" pitchFamily="18" charset="0"/>
                        </a:rPr>
                        <a:t>02</a:t>
                      </a:r>
                      <a:r>
                        <a:rPr lang="en-US" sz="1800" b="1" kern="100" dirty="0">
                          <a:effectLst/>
                          <a:latin typeface="Microsoft YaHei" panose="020B0503020204020204" pitchFamily="34" charset="-122"/>
                          <a:ea typeface="Microsoft YaHei" panose="020B0503020204020204" pitchFamily="34" charset="-122"/>
                          <a:cs typeface="Times New Roman" panose="02020603050405020304" pitchFamily="18" charset="0"/>
                        </a:rPr>
                        <a:t> (</a:t>
                      </a:r>
                      <a:r>
                        <a:rPr lang="zh-TW" sz="1800" b="1" kern="100" dirty="0">
                          <a:effectLst/>
                          <a:latin typeface="Microsoft YaHei" panose="020B0503020204020204" pitchFamily="34" charset="-122"/>
                          <a:ea typeface="Microsoft YaHei" panose="020B0503020204020204" pitchFamily="34" charset="-122"/>
                          <a:cs typeface="Times New Roman" panose="02020603050405020304" pitchFamily="18" charset="0"/>
                        </a:rPr>
                        <a:t>一</a:t>
                      </a:r>
                      <a:r>
                        <a:rPr lang="en-US" sz="1800" b="1" kern="100" dirty="0">
                          <a:effectLst/>
                          <a:latin typeface="Microsoft YaHei" panose="020B0503020204020204" pitchFamily="34" charset="-122"/>
                          <a:ea typeface="Microsoft YaHei" panose="020B0503020204020204" pitchFamily="34" charset="-122"/>
                          <a:cs typeface="Times New Roman" panose="02020603050405020304" pitchFamily="18" charset="0"/>
                        </a:rPr>
                        <a:t>) </a:t>
                      </a:r>
                      <a:r>
                        <a:rPr lang="zh-TW" sz="1800" b="1" kern="100" dirty="0">
                          <a:effectLst/>
                          <a:latin typeface="Microsoft YaHei" panose="020B0503020204020204" pitchFamily="34" charset="-122"/>
                          <a:ea typeface="Microsoft YaHei" panose="020B0503020204020204" pitchFamily="34" charset="-122"/>
                          <a:cs typeface="Times New Roman" panose="02020603050405020304" pitchFamily="18" charset="0"/>
                        </a:rPr>
                        <a:t>下午</a:t>
                      </a:r>
                      <a:r>
                        <a:rPr lang="en-US" sz="1800" b="1" kern="100" dirty="0">
                          <a:effectLst/>
                          <a:latin typeface="Microsoft YaHei" panose="020B0503020204020204" pitchFamily="34" charset="-122"/>
                          <a:ea typeface="Microsoft YaHei" panose="020B0503020204020204" pitchFamily="34" charset="-122"/>
                          <a:cs typeface="Times New Roman" panose="02020603050405020304" pitchFamily="18" charset="0"/>
                        </a:rPr>
                        <a:t>2</a:t>
                      </a:r>
                      <a:r>
                        <a:rPr lang="zh-TW" sz="1800" b="1" kern="100" dirty="0">
                          <a:effectLst/>
                          <a:latin typeface="Microsoft YaHei" panose="020B0503020204020204" pitchFamily="34" charset="-122"/>
                          <a:ea typeface="Microsoft YaHei" panose="020B0503020204020204" pitchFamily="34" charset="-122"/>
                          <a:cs typeface="Times New Roman" panose="02020603050405020304" pitchFamily="18" charset="0"/>
                        </a:rPr>
                        <a:t>時</a:t>
                      </a:r>
                    </a:p>
                  </a:txBody>
                  <a:tcPr marL="9525" marR="9525" marT="172085" marB="0">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spcAft>
                          <a:spcPts val="0"/>
                        </a:spcAft>
                      </a:pPr>
                      <a:r>
                        <a:rPr lang="zh-TW" altLang="en-US" sz="1800" kern="100" dirty="0">
                          <a:effectLst/>
                          <a:latin typeface="Microsoft YaHei" panose="020B0503020204020204" pitchFamily="34" charset="-122"/>
                          <a:ea typeface="Microsoft YaHei" panose="020B0503020204020204" pitchFamily="34" charset="-122"/>
                          <a:cs typeface="Times New Roman" panose="02020603050405020304" pitchFamily="18" charset="0"/>
                        </a:rPr>
                        <a:t>   </a:t>
                      </a:r>
                      <a:r>
                        <a:rPr lang="zh-TW" sz="1800" kern="100" dirty="0">
                          <a:effectLst/>
                          <a:latin typeface="Microsoft YaHei" panose="020B0503020204020204" pitchFamily="34" charset="-122"/>
                          <a:ea typeface="Microsoft YaHei" panose="020B0503020204020204" pitchFamily="34" charset="-122"/>
                          <a:cs typeface="Times New Roman" panose="02020603050405020304" pitchFamily="18" charset="0"/>
                        </a:rPr>
                        <a:t>公告中度或重度聽障生免檢定高中英語聽力測驗資格審查結果</a:t>
                      </a:r>
                    </a:p>
                  </a:txBody>
                  <a:tcPr marL="9525" marR="9525" marT="176530" marB="0">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3"/>
                  </a:ext>
                </a:extLst>
              </a:tr>
              <a:tr h="1139190">
                <a:tc>
                  <a:txBody>
                    <a:bodyPr/>
                    <a:lstStyle/>
                    <a:p>
                      <a:pPr marL="91440">
                        <a:lnSpc>
                          <a:spcPct val="100000"/>
                        </a:lnSpc>
                        <a:spcBef>
                          <a:spcPts val="1355"/>
                        </a:spcBef>
                      </a:pPr>
                      <a:r>
                        <a:rPr sz="1800" b="1" dirty="0">
                          <a:solidFill>
                            <a:srgbClr val="FF0000"/>
                          </a:solidFill>
                          <a:latin typeface="Microsoft YaHei"/>
                          <a:cs typeface="Microsoft YaHei"/>
                        </a:rPr>
                        <a:t>11</a:t>
                      </a:r>
                      <a:r>
                        <a:rPr lang="en-US" altLang="zh-TW" sz="1800" b="1" dirty="0">
                          <a:solidFill>
                            <a:srgbClr val="FF0000"/>
                          </a:solidFill>
                          <a:latin typeface="Microsoft YaHei"/>
                          <a:cs typeface="Microsoft YaHei"/>
                        </a:rPr>
                        <a:t>5</a:t>
                      </a:r>
                      <a:r>
                        <a:rPr sz="1800" b="1" dirty="0">
                          <a:solidFill>
                            <a:srgbClr val="FF0000"/>
                          </a:solidFill>
                          <a:latin typeface="Microsoft YaHei"/>
                          <a:cs typeface="Microsoft YaHei"/>
                        </a:rPr>
                        <a:t>.02</a:t>
                      </a:r>
                      <a:r>
                        <a:rPr lang="zh-TW" altLang="en-US" sz="1800" b="1" dirty="0">
                          <a:solidFill>
                            <a:srgbClr val="FF0000"/>
                          </a:solidFill>
                          <a:latin typeface="Microsoft YaHei"/>
                          <a:cs typeface="Microsoft YaHei"/>
                        </a:rPr>
                        <a:t> </a:t>
                      </a:r>
                      <a:r>
                        <a:rPr sz="1800" b="1" dirty="0">
                          <a:solidFill>
                            <a:srgbClr val="FF0000"/>
                          </a:solidFill>
                          <a:latin typeface="Microsoft YaHei"/>
                          <a:cs typeface="Microsoft YaHei"/>
                        </a:rPr>
                        <a:t>.</a:t>
                      </a:r>
                      <a:r>
                        <a:rPr lang="en-US" altLang="zh-TW" sz="1800" b="1" dirty="0">
                          <a:solidFill>
                            <a:srgbClr val="FF0000"/>
                          </a:solidFill>
                          <a:latin typeface="Microsoft YaHei"/>
                          <a:cs typeface="Microsoft YaHei"/>
                        </a:rPr>
                        <a:t>23</a:t>
                      </a:r>
                      <a:r>
                        <a:rPr sz="1800" b="1" spc="-15" dirty="0">
                          <a:solidFill>
                            <a:srgbClr val="FF0000"/>
                          </a:solidFill>
                          <a:latin typeface="Microsoft YaHei"/>
                          <a:cs typeface="Microsoft YaHei"/>
                        </a:rPr>
                        <a:t> (</a:t>
                      </a:r>
                      <a:r>
                        <a:rPr lang="zh-TW" altLang="en-US" sz="1800" b="1" spc="-15" dirty="0">
                          <a:solidFill>
                            <a:srgbClr val="FF0000"/>
                          </a:solidFill>
                          <a:latin typeface="Microsoft YaHei"/>
                          <a:cs typeface="Microsoft YaHei"/>
                        </a:rPr>
                        <a:t>一</a:t>
                      </a:r>
                      <a:r>
                        <a:rPr sz="1800" b="1" spc="-15" dirty="0">
                          <a:solidFill>
                            <a:srgbClr val="FF0000"/>
                          </a:solidFill>
                          <a:latin typeface="Microsoft YaHei"/>
                          <a:cs typeface="Microsoft YaHei"/>
                        </a:rPr>
                        <a:t>) 至 </a:t>
                      </a:r>
                      <a:r>
                        <a:rPr sz="1800" b="1" dirty="0">
                          <a:solidFill>
                            <a:srgbClr val="FF0000"/>
                          </a:solidFill>
                          <a:latin typeface="Microsoft YaHei"/>
                          <a:cs typeface="Microsoft YaHei"/>
                        </a:rPr>
                        <a:t>02.</a:t>
                      </a:r>
                      <a:r>
                        <a:rPr lang="en-US" altLang="zh-TW" sz="1800" b="1" dirty="0">
                          <a:solidFill>
                            <a:srgbClr val="FF0000"/>
                          </a:solidFill>
                          <a:latin typeface="Microsoft YaHei"/>
                          <a:cs typeface="Microsoft YaHei"/>
                        </a:rPr>
                        <a:t>24</a:t>
                      </a:r>
                      <a:r>
                        <a:rPr sz="1800" b="1" spc="-20" dirty="0">
                          <a:solidFill>
                            <a:srgbClr val="FF0000"/>
                          </a:solidFill>
                          <a:latin typeface="Microsoft YaHei"/>
                          <a:cs typeface="Microsoft YaHei"/>
                        </a:rPr>
                        <a:t> (</a:t>
                      </a:r>
                      <a:r>
                        <a:rPr lang="zh-TW" altLang="en-US" sz="1800" b="1" spc="-20" dirty="0">
                          <a:solidFill>
                            <a:srgbClr val="FF0000"/>
                          </a:solidFill>
                          <a:latin typeface="Microsoft YaHei"/>
                          <a:cs typeface="Microsoft YaHei"/>
                        </a:rPr>
                        <a:t>二</a:t>
                      </a:r>
                      <a:r>
                        <a:rPr sz="1800" b="1" spc="-20" dirty="0">
                          <a:solidFill>
                            <a:srgbClr val="FF0000"/>
                          </a:solidFill>
                          <a:latin typeface="Microsoft YaHei"/>
                          <a:cs typeface="Microsoft YaHei"/>
                        </a:rPr>
                        <a:t>)</a:t>
                      </a:r>
                      <a:endParaRPr sz="1800" b="1" dirty="0">
                        <a:latin typeface="Microsoft YaHei"/>
                        <a:cs typeface="Microsoft YaHei"/>
                      </a:endParaRPr>
                    </a:p>
                  </a:txBody>
                  <a:tcPr marL="0" marR="0" marT="172085" marB="0">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00025">
                        <a:lnSpc>
                          <a:spcPct val="100000"/>
                        </a:lnSpc>
                        <a:spcBef>
                          <a:spcPts val="1390"/>
                        </a:spcBef>
                      </a:pPr>
                      <a:r>
                        <a:rPr sz="1800" b="1" spc="-5" dirty="0" err="1">
                          <a:solidFill>
                            <a:srgbClr val="FF0000"/>
                          </a:solidFill>
                          <a:latin typeface="Microsoft YaHei"/>
                          <a:cs typeface="Microsoft YaHei"/>
                        </a:rPr>
                        <a:t>推薦學校將繁星推薦在校學業成績資料檔上傳至甄選委員會</a:t>
                      </a:r>
                      <a:endParaRPr lang="en-US" altLang="zh-TW" sz="1800" b="1" spc="-5" dirty="0">
                        <a:solidFill>
                          <a:srgbClr val="FF0000"/>
                        </a:solidFill>
                        <a:latin typeface="Microsoft YaHei"/>
                        <a:cs typeface="Microsoft YaHei"/>
                      </a:endParaRPr>
                    </a:p>
                    <a:p>
                      <a:pPr marL="200025">
                        <a:lnSpc>
                          <a:spcPct val="100000"/>
                        </a:lnSpc>
                        <a:spcBef>
                          <a:spcPts val="835"/>
                        </a:spcBef>
                      </a:pPr>
                      <a:r>
                        <a:rPr lang="zh-TW" altLang="en-US" sz="1800" b="1" kern="1200" spc="-5" dirty="0">
                          <a:solidFill>
                            <a:srgbClr val="FF0000"/>
                          </a:solidFill>
                          <a:latin typeface="Microsoft YaHei"/>
                          <a:ea typeface="+mn-ea"/>
                          <a:cs typeface="Microsoft YaHei"/>
                        </a:rPr>
                        <a:t>推薦學校至甄選委員會報名作業系統取得計算完成之在校學業成績資料</a:t>
                      </a:r>
                    </a:p>
                    <a:p>
                      <a:pPr marL="200025">
                        <a:lnSpc>
                          <a:spcPct val="100000"/>
                        </a:lnSpc>
                        <a:spcBef>
                          <a:spcPts val="345"/>
                        </a:spcBef>
                      </a:pPr>
                      <a:r>
                        <a:rPr lang="en-US" altLang="zh-TW" sz="1800" b="1" kern="1200" spc="-5" dirty="0">
                          <a:solidFill>
                            <a:srgbClr val="FF0000"/>
                          </a:solidFill>
                          <a:latin typeface="Microsoft YaHei"/>
                          <a:ea typeface="+mn-ea"/>
                          <a:cs typeface="Microsoft YaHei"/>
                        </a:rPr>
                        <a:t>(</a:t>
                      </a:r>
                      <a:r>
                        <a:rPr lang="zh-TW" altLang="en-US" sz="1800" b="1" kern="1200" spc="-5" dirty="0">
                          <a:solidFill>
                            <a:srgbClr val="FF0000"/>
                          </a:solidFill>
                          <a:latin typeface="Microsoft YaHei"/>
                          <a:ea typeface="+mn-ea"/>
                          <a:cs typeface="Microsoft YaHei"/>
                        </a:rPr>
                        <a:t>含「在校學業成績」全校排名前</a:t>
                      </a:r>
                      <a:r>
                        <a:rPr lang="en-US" altLang="zh-TW" sz="1800" b="1" kern="1200" spc="-5" dirty="0">
                          <a:solidFill>
                            <a:srgbClr val="FF0000"/>
                          </a:solidFill>
                          <a:latin typeface="Microsoft YaHei"/>
                          <a:ea typeface="+mn-ea"/>
                          <a:cs typeface="Microsoft YaHei"/>
                        </a:rPr>
                        <a:t>50%</a:t>
                      </a:r>
                      <a:r>
                        <a:rPr lang="zh-TW" altLang="en-US" sz="1800" b="1" kern="1200" spc="-5" dirty="0">
                          <a:solidFill>
                            <a:srgbClr val="FF0000"/>
                          </a:solidFill>
                          <a:latin typeface="Microsoft YaHei"/>
                          <a:ea typeface="+mn-ea"/>
                          <a:cs typeface="Microsoft YaHei"/>
                        </a:rPr>
                        <a:t>之學生名單）</a:t>
                      </a:r>
                      <a:endParaRPr sz="1800" b="1" kern="1200" spc="-5" dirty="0">
                        <a:solidFill>
                          <a:srgbClr val="FF0000"/>
                        </a:solidFill>
                        <a:latin typeface="Microsoft YaHei"/>
                        <a:ea typeface="+mn-ea"/>
                        <a:cs typeface="Microsoft YaHei"/>
                      </a:endParaRPr>
                    </a:p>
                  </a:txBody>
                  <a:tcPr marL="0" marR="0" marT="176530" marB="0">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072798688"/>
                  </a:ext>
                </a:extLst>
              </a:tr>
            </a:tbl>
          </a:graphicData>
        </a:graphic>
      </p:graphicFrame>
      <p:sp>
        <p:nvSpPr>
          <p:cNvPr id="4" name="object 4"/>
          <p:cNvSpPr txBox="1"/>
          <p:nvPr/>
        </p:nvSpPr>
        <p:spPr>
          <a:xfrm>
            <a:off x="8317230" y="764874"/>
            <a:ext cx="3166745" cy="228909"/>
          </a:xfrm>
          <a:prstGeom prst="rect">
            <a:avLst/>
          </a:prstGeom>
        </p:spPr>
        <p:txBody>
          <a:bodyPr vert="horz" wrap="square" lIns="0" tIns="13335" rIns="0" bIns="0" rtlCol="0">
            <a:spAutoFit/>
          </a:bodyPr>
          <a:lstStyle/>
          <a:p>
            <a:pPr marL="12700">
              <a:lnSpc>
                <a:spcPct val="100000"/>
              </a:lnSpc>
              <a:spcBef>
                <a:spcPts val="105"/>
              </a:spcBef>
            </a:pPr>
            <a:r>
              <a:rPr sz="1400" b="1" spc="-5" dirty="0">
                <a:latin typeface="Microsoft JhengHei"/>
                <a:cs typeface="Microsoft JhengHei"/>
              </a:rPr>
              <a:t>※屆時以</a:t>
            </a:r>
            <a:r>
              <a:rPr sz="1400" b="1" spc="-10" dirty="0">
                <a:latin typeface="Microsoft JhengHei"/>
                <a:cs typeface="Microsoft JhengHei"/>
              </a:rPr>
              <a:t>11</a:t>
            </a:r>
            <a:r>
              <a:rPr lang="en-US" altLang="zh-TW" sz="1400" b="1" spc="-10" dirty="0">
                <a:latin typeface="Microsoft JhengHei"/>
                <a:cs typeface="Microsoft JhengHei"/>
              </a:rPr>
              <a:t>5</a:t>
            </a:r>
            <a:r>
              <a:rPr sz="1400" b="1" spc="-15" dirty="0">
                <a:latin typeface="Microsoft JhengHei"/>
                <a:cs typeface="Microsoft JhengHei"/>
              </a:rPr>
              <a:t>學年度簡章公告日期為準。</a:t>
            </a:r>
            <a:endParaRPr sz="1400" dirty="0">
              <a:latin typeface="Microsoft JhengHei"/>
              <a:cs typeface="Microsoft JhengHei"/>
            </a:endParaRPr>
          </a:p>
        </p:txBody>
      </p:sp>
      <p:graphicFrame>
        <p:nvGraphicFramePr>
          <p:cNvPr id="7" name="表格 6">
            <a:extLst>
              <a:ext uri="{FF2B5EF4-FFF2-40B4-BE49-F238E27FC236}">
                <a16:creationId xmlns:a16="http://schemas.microsoft.com/office/drawing/2014/main" id="{5639074F-CB0E-40A3-9EE5-C3D755C35811}"/>
              </a:ext>
            </a:extLst>
          </p:cNvPr>
          <p:cNvGraphicFramePr>
            <a:graphicFrameLocks noGrp="1"/>
          </p:cNvGraphicFramePr>
          <p:nvPr>
            <p:extLst>
              <p:ext uri="{D42A27DB-BD31-4B8C-83A1-F6EECF244321}">
                <p14:modId xmlns:p14="http://schemas.microsoft.com/office/powerpoint/2010/main" val="1137754513"/>
              </p:ext>
            </p:extLst>
          </p:nvPr>
        </p:nvGraphicFramePr>
        <p:xfrm>
          <a:off x="717550" y="5092613"/>
          <a:ext cx="10867646" cy="635000"/>
        </p:xfrm>
        <a:graphic>
          <a:graphicData uri="http://schemas.openxmlformats.org/drawingml/2006/table">
            <a:tbl>
              <a:tblPr firstRow="1" bandRow="1">
                <a:tableStyleId>{2D5ABB26-0587-4C30-8999-92F81FD0307C}</a:tableStyleId>
              </a:tblPr>
              <a:tblGrid>
                <a:gridCol w="3226252">
                  <a:extLst>
                    <a:ext uri="{9D8B030D-6E8A-4147-A177-3AD203B41FA5}">
                      <a16:colId xmlns:a16="http://schemas.microsoft.com/office/drawing/2014/main" val="1075070915"/>
                    </a:ext>
                  </a:extLst>
                </a:gridCol>
                <a:gridCol w="7641394">
                  <a:extLst>
                    <a:ext uri="{9D8B030D-6E8A-4147-A177-3AD203B41FA5}">
                      <a16:colId xmlns:a16="http://schemas.microsoft.com/office/drawing/2014/main" val="3954073436"/>
                    </a:ext>
                  </a:extLst>
                </a:gridCol>
              </a:tblGrid>
              <a:tr h="635000">
                <a:tc>
                  <a:txBody>
                    <a:bodyPr/>
                    <a:lstStyle/>
                    <a:p>
                      <a:pPr marL="91440">
                        <a:lnSpc>
                          <a:spcPct val="100000"/>
                        </a:lnSpc>
                        <a:spcBef>
                          <a:spcPts val="1355"/>
                        </a:spcBef>
                      </a:pPr>
                      <a:r>
                        <a:rPr sz="1800" b="1" dirty="0">
                          <a:latin typeface="Microsoft YaHei"/>
                          <a:cs typeface="Microsoft YaHei"/>
                        </a:rPr>
                        <a:t>11</a:t>
                      </a:r>
                      <a:r>
                        <a:rPr lang="en-US" altLang="zh-TW" sz="1800" b="1" dirty="0">
                          <a:latin typeface="Microsoft YaHei"/>
                          <a:cs typeface="Microsoft YaHei"/>
                        </a:rPr>
                        <a:t>5</a:t>
                      </a:r>
                      <a:r>
                        <a:rPr sz="1800" b="1" dirty="0">
                          <a:latin typeface="Microsoft YaHei"/>
                          <a:cs typeface="Microsoft YaHei"/>
                        </a:rPr>
                        <a:t>.0</a:t>
                      </a:r>
                      <a:r>
                        <a:rPr lang="en-US" altLang="zh-TW" sz="1800" b="1" dirty="0">
                          <a:latin typeface="Microsoft YaHei"/>
                          <a:cs typeface="Microsoft YaHei"/>
                        </a:rPr>
                        <a:t>3</a:t>
                      </a:r>
                      <a:r>
                        <a:rPr sz="1800" b="1" dirty="0">
                          <a:latin typeface="Microsoft YaHei"/>
                          <a:cs typeface="Microsoft YaHei"/>
                        </a:rPr>
                        <a:t>.</a:t>
                      </a:r>
                      <a:r>
                        <a:rPr lang="en-US" altLang="zh-TW" sz="1800" b="1" dirty="0">
                          <a:latin typeface="Microsoft YaHei"/>
                          <a:cs typeface="Microsoft YaHei"/>
                        </a:rPr>
                        <a:t>0</a:t>
                      </a:r>
                      <a:r>
                        <a:rPr sz="1800" b="1" dirty="0">
                          <a:latin typeface="Microsoft YaHei"/>
                          <a:cs typeface="Microsoft YaHei"/>
                        </a:rPr>
                        <a:t>2</a:t>
                      </a:r>
                      <a:r>
                        <a:rPr sz="1800" b="1" spc="-20" dirty="0">
                          <a:latin typeface="Microsoft YaHei"/>
                          <a:cs typeface="Microsoft YaHei"/>
                        </a:rPr>
                        <a:t> (</a:t>
                      </a:r>
                      <a:r>
                        <a:rPr lang="zh-TW" altLang="en-US" sz="1800" b="1" spc="-20" dirty="0">
                          <a:latin typeface="Microsoft YaHei"/>
                          <a:cs typeface="Microsoft YaHei"/>
                        </a:rPr>
                        <a:t>一</a:t>
                      </a:r>
                      <a:r>
                        <a:rPr sz="1800" b="1" spc="-20" dirty="0">
                          <a:latin typeface="Microsoft YaHei"/>
                          <a:cs typeface="Microsoft YaHei"/>
                        </a:rPr>
                        <a:t>) </a:t>
                      </a:r>
                      <a:endParaRPr sz="1800" b="1" dirty="0">
                        <a:latin typeface="Microsoft YaHei"/>
                        <a:cs typeface="Microsoft YaHei"/>
                      </a:endParaRPr>
                    </a:p>
                  </a:txBody>
                  <a:tcPr marL="0" marR="0" marT="172085" marB="0">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200025">
                        <a:lnSpc>
                          <a:spcPct val="100000"/>
                        </a:lnSpc>
                        <a:spcBef>
                          <a:spcPts val="1395"/>
                        </a:spcBef>
                      </a:pPr>
                      <a:r>
                        <a:rPr lang="zh-TW" altLang="en-US" sz="1800" b="1" kern="1200" spc="-5" dirty="0">
                          <a:solidFill>
                            <a:schemeClr val="tx1"/>
                          </a:solidFill>
                          <a:latin typeface="Microsoft YaHei UI" panose="020B0503020204020204" pitchFamily="34" charset="-122"/>
                          <a:ea typeface="Microsoft YaHei UI" panose="020B0503020204020204" pitchFamily="34" charset="-122"/>
                          <a:cs typeface="Microsoft YaHei"/>
                        </a:rPr>
                        <a:t>寄發術科考試成績通知單</a:t>
                      </a:r>
                      <a:endParaRPr sz="1800" b="1" kern="1200" spc="-5" dirty="0">
                        <a:solidFill>
                          <a:schemeClr val="tx1"/>
                        </a:solidFill>
                        <a:latin typeface="Microsoft YaHei UI" panose="020B0503020204020204" pitchFamily="34" charset="-122"/>
                        <a:ea typeface="Microsoft YaHei UI" panose="020B0503020204020204" pitchFamily="34" charset="-122"/>
                        <a:cs typeface="Microsoft YaHei"/>
                      </a:endParaRPr>
                    </a:p>
                  </a:txBody>
                  <a:tcPr marL="0" marR="0" marT="177165" marB="0">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868197000"/>
                  </a:ext>
                </a:extLst>
              </a:tr>
            </a:tbl>
          </a:graphicData>
        </a:graphic>
      </p:graphicFrame>
      <p:graphicFrame>
        <p:nvGraphicFramePr>
          <p:cNvPr id="8" name="表格 7">
            <a:extLst>
              <a:ext uri="{FF2B5EF4-FFF2-40B4-BE49-F238E27FC236}">
                <a16:creationId xmlns:a16="http://schemas.microsoft.com/office/drawing/2014/main" id="{A48D39C2-D993-409D-831D-D41E7E65279F}"/>
              </a:ext>
            </a:extLst>
          </p:cNvPr>
          <p:cNvGraphicFramePr>
            <a:graphicFrameLocks noGrp="1"/>
          </p:cNvGraphicFramePr>
          <p:nvPr>
            <p:extLst>
              <p:ext uri="{D42A27DB-BD31-4B8C-83A1-F6EECF244321}">
                <p14:modId xmlns:p14="http://schemas.microsoft.com/office/powerpoint/2010/main" val="934889246"/>
              </p:ext>
            </p:extLst>
          </p:nvPr>
        </p:nvGraphicFramePr>
        <p:xfrm>
          <a:off x="717550" y="4372415"/>
          <a:ext cx="10867646" cy="635000"/>
        </p:xfrm>
        <a:graphic>
          <a:graphicData uri="http://schemas.openxmlformats.org/drawingml/2006/table">
            <a:tbl>
              <a:tblPr firstRow="1" bandRow="1">
                <a:tableStyleId>{2D5ABB26-0587-4C30-8999-92F81FD0307C}</a:tableStyleId>
              </a:tblPr>
              <a:tblGrid>
                <a:gridCol w="3226252">
                  <a:extLst>
                    <a:ext uri="{9D8B030D-6E8A-4147-A177-3AD203B41FA5}">
                      <a16:colId xmlns:a16="http://schemas.microsoft.com/office/drawing/2014/main" val="213347123"/>
                    </a:ext>
                  </a:extLst>
                </a:gridCol>
                <a:gridCol w="7641394">
                  <a:extLst>
                    <a:ext uri="{9D8B030D-6E8A-4147-A177-3AD203B41FA5}">
                      <a16:colId xmlns:a16="http://schemas.microsoft.com/office/drawing/2014/main" val="3699174505"/>
                    </a:ext>
                  </a:extLst>
                </a:gridCol>
              </a:tblGrid>
              <a:tr h="635000">
                <a:tc>
                  <a:txBody>
                    <a:bodyPr/>
                    <a:lstStyle/>
                    <a:p>
                      <a:pPr marL="91440">
                        <a:lnSpc>
                          <a:spcPct val="100000"/>
                        </a:lnSpc>
                        <a:spcBef>
                          <a:spcPts val="1355"/>
                        </a:spcBef>
                      </a:pPr>
                      <a:r>
                        <a:rPr sz="1800" b="1" dirty="0">
                          <a:latin typeface="Microsoft YaHei"/>
                          <a:cs typeface="Microsoft YaHei"/>
                        </a:rPr>
                        <a:t>11</a:t>
                      </a:r>
                      <a:r>
                        <a:rPr lang="en-US" altLang="zh-TW" sz="1800" b="1" dirty="0">
                          <a:latin typeface="Microsoft YaHei"/>
                          <a:cs typeface="Microsoft YaHei"/>
                        </a:rPr>
                        <a:t>5</a:t>
                      </a:r>
                      <a:r>
                        <a:rPr sz="1800" b="1" dirty="0">
                          <a:latin typeface="Microsoft YaHei"/>
                          <a:cs typeface="Microsoft YaHei"/>
                        </a:rPr>
                        <a:t>.02.2</a:t>
                      </a:r>
                      <a:r>
                        <a:rPr lang="en-US" altLang="zh-TW" sz="1800" b="1" dirty="0">
                          <a:latin typeface="Microsoft YaHei"/>
                          <a:cs typeface="Microsoft YaHei"/>
                        </a:rPr>
                        <a:t>6</a:t>
                      </a:r>
                      <a:r>
                        <a:rPr sz="1800" b="1" spc="-20" dirty="0">
                          <a:latin typeface="Microsoft YaHei"/>
                          <a:cs typeface="Microsoft YaHei"/>
                        </a:rPr>
                        <a:t> (</a:t>
                      </a:r>
                      <a:r>
                        <a:rPr lang="zh-TW" altLang="en-US" sz="1800" b="1" spc="-20" dirty="0">
                          <a:latin typeface="Microsoft YaHei"/>
                          <a:cs typeface="Microsoft YaHei"/>
                        </a:rPr>
                        <a:t>四</a:t>
                      </a:r>
                      <a:r>
                        <a:rPr sz="1800" b="1" spc="-20" dirty="0">
                          <a:latin typeface="Microsoft YaHei"/>
                          <a:cs typeface="Microsoft YaHei"/>
                        </a:rPr>
                        <a:t>) </a:t>
                      </a:r>
                      <a:endParaRPr sz="1800" b="1" dirty="0">
                        <a:latin typeface="Microsoft YaHei"/>
                        <a:cs typeface="Microsoft YaHei"/>
                      </a:endParaRPr>
                    </a:p>
                  </a:txBody>
                  <a:tcPr marL="0" marR="0" marT="172085" marB="0">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200025">
                        <a:lnSpc>
                          <a:spcPct val="100000"/>
                        </a:lnSpc>
                        <a:spcBef>
                          <a:spcPts val="1395"/>
                        </a:spcBef>
                      </a:pPr>
                      <a:r>
                        <a:rPr sz="1800" b="1" spc="-5" dirty="0">
                          <a:latin typeface="Microsoft YaHei"/>
                          <a:cs typeface="Microsoft YaHei"/>
                        </a:rPr>
                        <a:t>寄發學科能力測驗成績</a:t>
                      </a:r>
                      <a:r>
                        <a:rPr lang="en-US" altLang="zh-TW" sz="1800" b="1" spc="-5" dirty="0">
                          <a:latin typeface="Microsoft YaHei" panose="020B0503020204020204" pitchFamily="34" charset="-122"/>
                          <a:ea typeface="Microsoft YaHei" panose="020B0503020204020204" pitchFamily="34" charset="-122"/>
                          <a:cs typeface="Microsoft YaHei"/>
                        </a:rPr>
                        <a:t>【115.02.25(</a:t>
                      </a:r>
                      <a:r>
                        <a:rPr lang="zh-TW" altLang="en-US" sz="1800" b="1" spc="-5" dirty="0">
                          <a:latin typeface="Microsoft YaHei" panose="020B0503020204020204" pitchFamily="34" charset="-122"/>
                          <a:ea typeface="Microsoft YaHei" panose="020B0503020204020204" pitchFamily="34" charset="-122"/>
                          <a:cs typeface="Microsoft YaHei"/>
                        </a:rPr>
                        <a:t>三</a:t>
                      </a:r>
                      <a:r>
                        <a:rPr lang="en-US" altLang="zh-TW" sz="1800" b="1" spc="-5" dirty="0">
                          <a:latin typeface="Microsoft YaHei" panose="020B0503020204020204" pitchFamily="34" charset="-122"/>
                          <a:ea typeface="Microsoft YaHei" panose="020B0503020204020204" pitchFamily="34" charset="-122"/>
                          <a:cs typeface="Microsoft YaHei"/>
                        </a:rPr>
                        <a:t>)</a:t>
                      </a:r>
                      <a:r>
                        <a:rPr lang="zh-TW" altLang="en-US" sz="1800" b="1" spc="-5" dirty="0">
                          <a:latin typeface="Microsoft YaHei" panose="020B0503020204020204" pitchFamily="34" charset="-122"/>
                          <a:ea typeface="Microsoft YaHei" panose="020B0503020204020204" pitchFamily="34" charset="-122"/>
                          <a:cs typeface="Microsoft YaHei"/>
                        </a:rPr>
                        <a:t>網路公告</a:t>
                      </a:r>
                      <a:r>
                        <a:rPr lang="en-US" altLang="zh-TW" sz="1800" b="1" spc="-5" dirty="0">
                          <a:latin typeface="Microsoft YaHei" panose="020B0503020204020204" pitchFamily="34" charset="-122"/>
                          <a:ea typeface="Microsoft YaHei" panose="020B0503020204020204" pitchFamily="34" charset="-122"/>
                          <a:cs typeface="Microsoft YaHei"/>
                        </a:rPr>
                        <a:t>】</a:t>
                      </a:r>
                      <a:endParaRPr sz="1800" b="1" dirty="0">
                        <a:latin typeface="Microsoft YaHei"/>
                        <a:cs typeface="Microsoft YaHei"/>
                      </a:endParaRPr>
                    </a:p>
                  </a:txBody>
                  <a:tcPr marL="0" marR="0" marT="177165" marB="0">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602583594"/>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7550" y="0"/>
            <a:ext cx="8619643" cy="689291"/>
          </a:xfrm>
          <a:prstGeom prst="rect">
            <a:avLst/>
          </a:prstGeom>
        </p:spPr>
        <p:txBody>
          <a:bodyPr vert="horz" wrap="square" lIns="0" tIns="12065" rIns="0" bIns="0" rtlCol="0">
            <a:spAutoFit/>
          </a:bodyPr>
          <a:lstStyle/>
          <a:p>
            <a:pPr marL="12700">
              <a:lnSpc>
                <a:spcPct val="100000"/>
              </a:lnSpc>
              <a:spcBef>
                <a:spcPts val="95"/>
              </a:spcBef>
            </a:pPr>
            <a:r>
              <a:rPr b="1" spc="-10" dirty="0">
                <a:solidFill>
                  <a:schemeClr val="bg1"/>
                </a:solidFill>
                <a:latin typeface="Microsoft YaHei" panose="020B0503020204020204" pitchFamily="34" charset="-122"/>
                <a:ea typeface="Microsoft YaHei" panose="020B0503020204020204" pitchFamily="34" charset="-122"/>
              </a:rPr>
              <a:t>11</a:t>
            </a:r>
            <a:r>
              <a:rPr lang="en-US" altLang="zh-TW" b="1" spc="-10" dirty="0">
                <a:solidFill>
                  <a:schemeClr val="bg1"/>
                </a:solidFill>
                <a:latin typeface="Microsoft YaHei" panose="020B0503020204020204" pitchFamily="34" charset="-122"/>
                <a:ea typeface="Microsoft YaHei" panose="020B0503020204020204" pitchFamily="34" charset="-122"/>
              </a:rPr>
              <a:t>5</a:t>
            </a:r>
            <a:r>
              <a:rPr b="1" spc="-40" dirty="0">
                <a:solidFill>
                  <a:schemeClr val="bg1"/>
                </a:solidFill>
                <a:latin typeface="Microsoft YaHei" panose="020B0503020204020204" pitchFamily="34" charset="-122"/>
                <a:ea typeface="Microsoft YaHei" panose="020B0503020204020204" pitchFamily="34" charset="-122"/>
              </a:rPr>
              <a:t>學年度繁星推薦重要日程</a:t>
            </a:r>
            <a:r>
              <a:rPr sz="2400" b="1" spc="-5" dirty="0">
                <a:solidFill>
                  <a:schemeClr val="bg1"/>
                </a:solidFill>
                <a:latin typeface="Microsoft YaHei" panose="020B0503020204020204" pitchFamily="34" charset="-122"/>
                <a:ea typeface="Microsoft YaHei" panose="020B0503020204020204" pitchFamily="34" charset="-122"/>
              </a:rPr>
              <a:t>(節錄</a:t>
            </a:r>
            <a:r>
              <a:rPr sz="2400" b="1" spc="-25" dirty="0">
                <a:solidFill>
                  <a:schemeClr val="bg1"/>
                </a:solidFill>
                <a:latin typeface="Microsoft YaHei" panose="020B0503020204020204" pitchFamily="34" charset="-122"/>
                <a:ea typeface="Microsoft YaHei" panose="020B0503020204020204" pitchFamily="34" charset="-122"/>
              </a:rPr>
              <a:t>2)</a:t>
            </a:r>
            <a:endParaRPr sz="2400" b="1" dirty="0">
              <a:solidFill>
                <a:schemeClr val="bg1"/>
              </a:solidFill>
              <a:latin typeface="Microsoft YaHei" panose="020B0503020204020204" pitchFamily="34" charset="-122"/>
              <a:ea typeface="Microsoft YaHei" panose="020B0503020204020204" pitchFamily="34" charset="-122"/>
            </a:endParaRPr>
          </a:p>
        </p:txBody>
      </p:sp>
      <p:sp>
        <p:nvSpPr>
          <p:cNvPr id="5" name="object 5"/>
          <p:cNvSpPr txBox="1">
            <a:spLocks noGrp="1"/>
          </p:cNvSpPr>
          <p:nvPr>
            <p:ph type="sldNum" sz="quarter" idx="7"/>
          </p:nvPr>
        </p:nvSpPr>
        <p:spPr>
          <a:xfrm>
            <a:off x="11461750" y="6437631"/>
            <a:ext cx="536447" cy="179536"/>
          </a:xfrm>
          <a:prstGeom prst="rect">
            <a:avLst/>
          </a:prstGeom>
        </p:spPr>
        <p:txBody>
          <a:bodyPr vert="horz" wrap="square" lIns="0" tIns="0" rIns="0" bIns="0" rtlCol="0">
            <a:spAutoFit/>
          </a:bodyPr>
          <a:lstStyle>
            <a:defPPr>
              <a:defRPr kern="0"/>
            </a:defPPr>
            <a:lvl1pPr>
              <a:defRPr sz="1200" b="0" i="0">
                <a:solidFill>
                  <a:schemeClr val="tx1"/>
                </a:solidFill>
                <a:latin typeface="Arial MT"/>
                <a:cs typeface="Arial MT"/>
              </a:defRPr>
            </a:lvl1pPr>
          </a:lstStyle>
          <a:p>
            <a:pPr marL="123189">
              <a:lnSpc>
                <a:spcPts val="1425"/>
              </a:lnSpc>
            </a:pPr>
            <a:fld id="{81D60167-4931-47E6-BA6A-407CBD079E47}" type="slidenum">
              <a:rPr lang="en-US" altLang="zh-TW" spc="-50" smtClean="0"/>
              <a:pPr marL="123189">
                <a:lnSpc>
                  <a:spcPts val="1425"/>
                </a:lnSpc>
              </a:pPr>
              <a:t>23</a:t>
            </a:fld>
            <a:endParaRPr spc="-50" dirty="0"/>
          </a:p>
        </p:txBody>
      </p:sp>
      <p:graphicFrame>
        <p:nvGraphicFramePr>
          <p:cNvPr id="3" name="object 3"/>
          <p:cNvGraphicFramePr>
            <a:graphicFrameLocks noGrp="1"/>
          </p:cNvGraphicFramePr>
          <p:nvPr>
            <p:extLst>
              <p:ext uri="{D42A27DB-BD31-4B8C-83A1-F6EECF244321}">
                <p14:modId xmlns:p14="http://schemas.microsoft.com/office/powerpoint/2010/main" val="3356790584"/>
              </p:ext>
            </p:extLst>
          </p:nvPr>
        </p:nvGraphicFramePr>
        <p:xfrm>
          <a:off x="717550" y="1400302"/>
          <a:ext cx="10744200" cy="5008880"/>
        </p:xfrm>
        <a:graphic>
          <a:graphicData uri="http://schemas.openxmlformats.org/drawingml/2006/table">
            <a:tbl>
              <a:tblPr firstRow="1" bandRow="1">
                <a:tableStyleId>{2D5ABB26-0587-4C30-8999-92F81FD0307C}</a:tableStyleId>
              </a:tblPr>
              <a:tblGrid>
                <a:gridCol w="3375479">
                  <a:extLst>
                    <a:ext uri="{9D8B030D-6E8A-4147-A177-3AD203B41FA5}">
                      <a16:colId xmlns:a16="http://schemas.microsoft.com/office/drawing/2014/main" val="20000"/>
                    </a:ext>
                  </a:extLst>
                </a:gridCol>
                <a:gridCol w="7368721">
                  <a:extLst>
                    <a:ext uri="{9D8B030D-6E8A-4147-A177-3AD203B41FA5}">
                      <a16:colId xmlns:a16="http://schemas.microsoft.com/office/drawing/2014/main" val="20001"/>
                    </a:ext>
                  </a:extLst>
                </a:gridCol>
              </a:tblGrid>
              <a:tr h="480695">
                <a:tc>
                  <a:txBody>
                    <a:bodyPr/>
                    <a:lstStyle/>
                    <a:p>
                      <a:pPr marL="83185" algn="ctr">
                        <a:lnSpc>
                          <a:spcPct val="100000"/>
                        </a:lnSpc>
                        <a:spcBef>
                          <a:spcPts val="625"/>
                        </a:spcBef>
                        <a:tabLst>
                          <a:tab pos="476884" algn="l"/>
                        </a:tabLst>
                      </a:pPr>
                      <a:r>
                        <a:rPr sz="2000" b="1" spc="-50" dirty="0">
                          <a:solidFill>
                            <a:srgbClr val="FFFFFF"/>
                          </a:solidFill>
                          <a:latin typeface="Microsoft JhengHei"/>
                          <a:cs typeface="Microsoft JhengHei"/>
                        </a:rPr>
                        <a:t>日</a:t>
                      </a:r>
                      <a:r>
                        <a:rPr sz="2000" b="1" dirty="0">
                          <a:solidFill>
                            <a:srgbClr val="FFFFFF"/>
                          </a:solidFill>
                          <a:latin typeface="Microsoft JhengHei"/>
                          <a:cs typeface="Microsoft JhengHei"/>
                        </a:rPr>
                        <a:t>	</a:t>
                      </a:r>
                      <a:r>
                        <a:rPr sz="2000" b="1" spc="-50" dirty="0">
                          <a:solidFill>
                            <a:srgbClr val="FFFFFF"/>
                          </a:solidFill>
                          <a:latin typeface="Microsoft JhengHei"/>
                          <a:cs typeface="Microsoft JhengHei"/>
                        </a:rPr>
                        <a:t>期</a:t>
                      </a:r>
                      <a:endParaRPr sz="2000" dirty="0">
                        <a:latin typeface="Microsoft JhengHei"/>
                        <a:cs typeface="Microsoft JhengHei"/>
                      </a:endParaRPr>
                    </a:p>
                  </a:txBody>
                  <a:tcPr marL="0" marR="0" marT="79375" marB="0">
                    <a:lnL w="12700">
                      <a:noFill/>
                      <a:prstDash val="solid"/>
                    </a:lnL>
                    <a:lnR>
                      <a:noFill/>
                    </a:lnR>
                    <a:lnT>
                      <a:noFill/>
                    </a:lnT>
                    <a:lnB>
                      <a:noFill/>
                    </a:lnB>
                    <a:lnTlToBr w="12700" cmpd="sng">
                      <a:noFill/>
                      <a:prstDash val="solid"/>
                    </a:lnTlToBr>
                    <a:lnBlToTr w="12700" cmpd="sng">
                      <a:noFill/>
                      <a:prstDash val="solid"/>
                    </a:lnBlToTr>
                    <a:solidFill>
                      <a:schemeClr val="accent1"/>
                    </a:solidFill>
                  </a:tcPr>
                </a:tc>
                <a:tc>
                  <a:txBody>
                    <a:bodyPr/>
                    <a:lstStyle/>
                    <a:p>
                      <a:pPr marL="84455" algn="ctr">
                        <a:lnSpc>
                          <a:spcPct val="100000"/>
                        </a:lnSpc>
                        <a:spcBef>
                          <a:spcPts val="625"/>
                        </a:spcBef>
                        <a:tabLst>
                          <a:tab pos="478155" algn="l"/>
                        </a:tabLst>
                      </a:pPr>
                      <a:r>
                        <a:rPr sz="2000" b="1" spc="-50" dirty="0">
                          <a:solidFill>
                            <a:srgbClr val="FFFFFF"/>
                          </a:solidFill>
                          <a:latin typeface="Microsoft JhengHei"/>
                          <a:cs typeface="Microsoft JhengHei"/>
                        </a:rPr>
                        <a:t>項</a:t>
                      </a:r>
                      <a:r>
                        <a:rPr sz="2000" b="1" dirty="0">
                          <a:solidFill>
                            <a:srgbClr val="FFFFFF"/>
                          </a:solidFill>
                          <a:latin typeface="Microsoft JhengHei"/>
                          <a:cs typeface="Microsoft JhengHei"/>
                        </a:rPr>
                        <a:t>	</a:t>
                      </a:r>
                      <a:r>
                        <a:rPr sz="2000" b="1" spc="-50" dirty="0">
                          <a:solidFill>
                            <a:srgbClr val="FFFFFF"/>
                          </a:solidFill>
                          <a:latin typeface="Microsoft JhengHei"/>
                          <a:cs typeface="Microsoft JhengHei"/>
                        </a:rPr>
                        <a:t>目</a:t>
                      </a:r>
                      <a:endParaRPr sz="2000" dirty="0">
                        <a:latin typeface="Microsoft JhengHei"/>
                        <a:cs typeface="Microsoft JhengHei"/>
                      </a:endParaRPr>
                    </a:p>
                  </a:txBody>
                  <a:tcPr marL="0" marR="0" marT="79375" marB="0">
                    <a:lnL>
                      <a:noFill/>
                    </a:lnL>
                    <a:lnR w="12700">
                      <a:noFill/>
                      <a:prstDash val="solid"/>
                    </a:lnR>
                    <a:lnT>
                      <a:noFill/>
                    </a:lnT>
                    <a:lnB>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533400">
                <a:tc>
                  <a:txBody>
                    <a:bodyPr/>
                    <a:lstStyle/>
                    <a:p>
                      <a:pPr marL="91440">
                        <a:lnSpc>
                          <a:spcPct val="100000"/>
                        </a:lnSpc>
                        <a:spcBef>
                          <a:spcPts val="925"/>
                        </a:spcBef>
                      </a:pPr>
                      <a:r>
                        <a:rPr sz="1800" b="1" dirty="0">
                          <a:latin typeface="Microsoft YaHei"/>
                          <a:cs typeface="Microsoft YaHei"/>
                        </a:rPr>
                        <a:t>11</a:t>
                      </a:r>
                      <a:r>
                        <a:rPr lang="en-US" altLang="zh-TW" sz="1800" b="1" dirty="0">
                          <a:latin typeface="Microsoft YaHei"/>
                          <a:cs typeface="Microsoft YaHei"/>
                        </a:rPr>
                        <a:t>5</a:t>
                      </a:r>
                      <a:r>
                        <a:rPr sz="1800" b="1" dirty="0">
                          <a:latin typeface="Microsoft YaHei"/>
                          <a:cs typeface="Microsoft YaHei"/>
                        </a:rPr>
                        <a:t>.03.0</a:t>
                      </a:r>
                      <a:r>
                        <a:rPr lang="en-US" altLang="zh-TW" sz="1800" b="1" dirty="0">
                          <a:latin typeface="Microsoft YaHei"/>
                          <a:cs typeface="Microsoft YaHei"/>
                        </a:rPr>
                        <a:t>3</a:t>
                      </a:r>
                      <a:r>
                        <a:rPr sz="1800" b="1" spc="-15" dirty="0">
                          <a:latin typeface="Microsoft YaHei"/>
                          <a:cs typeface="Microsoft YaHei"/>
                        </a:rPr>
                        <a:t> (二)</a:t>
                      </a:r>
                      <a:r>
                        <a:rPr lang="zh-TW" altLang="en-US" sz="1800" b="1" spc="-15" dirty="0">
                          <a:latin typeface="Microsoft YaHei"/>
                          <a:cs typeface="Microsoft YaHei"/>
                        </a:rPr>
                        <a:t>至</a:t>
                      </a:r>
                      <a:r>
                        <a:rPr lang="en-US" altLang="zh-TW" sz="1800" b="1" spc="-15" dirty="0">
                          <a:latin typeface="Microsoft YaHei"/>
                          <a:cs typeface="Microsoft YaHei"/>
                        </a:rPr>
                        <a:t>115.06.14(</a:t>
                      </a:r>
                      <a:r>
                        <a:rPr lang="zh-TW" altLang="en-US" sz="1800" b="1" spc="-15" dirty="0">
                          <a:latin typeface="Microsoft YaHei"/>
                          <a:cs typeface="Microsoft YaHei"/>
                        </a:rPr>
                        <a:t>日</a:t>
                      </a:r>
                      <a:r>
                        <a:rPr lang="en-US" altLang="zh-TW" sz="1800" b="1" spc="-15" dirty="0">
                          <a:latin typeface="Microsoft YaHei"/>
                          <a:cs typeface="Microsoft YaHei"/>
                        </a:rPr>
                        <a:t>)</a:t>
                      </a:r>
                      <a:endParaRPr sz="1800" b="1" dirty="0">
                        <a:latin typeface="Microsoft YaHei"/>
                        <a:cs typeface="Microsoft YaHei"/>
                      </a:endParaRPr>
                    </a:p>
                  </a:txBody>
                  <a:tcPr marL="0" marR="0" marT="117475" marB="0">
                    <a:lnL w="12700">
                      <a:noFill/>
                      <a:prstDash val="solid"/>
                    </a:lnL>
                    <a:lnR>
                      <a:noFill/>
                    </a:lnR>
                    <a:lnT>
                      <a:noFill/>
                    </a:lnT>
                    <a:lnB w="12700">
                      <a:noFill/>
                      <a:prstDash val="solid"/>
                    </a:lnB>
                    <a:lnTlToBr w="12700" cmpd="sng">
                      <a:noFill/>
                      <a:prstDash val="solid"/>
                    </a:lnTlToBr>
                    <a:lnBlToTr w="12700" cmpd="sng">
                      <a:noFill/>
                      <a:prstDash val="solid"/>
                    </a:lnBlToTr>
                    <a:solidFill>
                      <a:schemeClr val="accent1">
                        <a:lumMod val="20000"/>
                        <a:lumOff val="80000"/>
                      </a:schemeClr>
                    </a:solidFill>
                  </a:tcPr>
                </a:tc>
                <a:tc>
                  <a:txBody>
                    <a:bodyPr/>
                    <a:lstStyle/>
                    <a:p>
                      <a:pPr marL="200025">
                        <a:lnSpc>
                          <a:spcPct val="100000"/>
                        </a:lnSpc>
                        <a:spcBef>
                          <a:spcPts val="965"/>
                        </a:spcBef>
                      </a:pPr>
                      <a:r>
                        <a:rPr sz="1800" spc="-10" dirty="0">
                          <a:latin typeface="Microsoft YaHei"/>
                          <a:cs typeface="Microsoft YaHei"/>
                        </a:rPr>
                        <a:t>報名學生上網設定個人專屬之密碼(每日上午 </a:t>
                      </a:r>
                      <a:r>
                        <a:rPr sz="1800" dirty="0">
                          <a:latin typeface="Microsoft YaHei"/>
                          <a:cs typeface="Microsoft YaHei"/>
                        </a:rPr>
                        <a:t>9</a:t>
                      </a:r>
                      <a:r>
                        <a:rPr sz="1800" spc="-5" dirty="0">
                          <a:latin typeface="Microsoft YaHei"/>
                          <a:cs typeface="Microsoft YaHei"/>
                        </a:rPr>
                        <a:t> 時起至下午 </a:t>
                      </a:r>
                      <a:r>
                        <a:rPr sz="1800" dirty="0">
                          <a:latin typeface="Microsoft YaHei"/>
                          <a:cs typeface="Microsoft YaHei"/>
                        </a:rPr>
                        <a:t>9</a:t>
                      </a:r>
                      <a:r>
                        <a:rPr sz="1800" spc="-15" dirty="0">
                          <a:latin typeface="Microsoft YaHei"/>
                          <a:cs typeface="Microsoft YaHei"/>
                        </a:rPr>
                        <a:t> 時止)</a:t>
                      </a:r>
                      <a:endParaRPr sz="1800" dirty="0">
                        <a:latin typeface="Microsoft YaHei"/>
                        <a:cs typeface="Microsoft YaHei"/>
                      </a:endParaRPr>
                    </a:p>
                  </a:txBody>
                  <a:tcPr marL="0" marR="0" marT="122555" marB="0">
                    <a:lnL>
                      <a:noFill/>
                    </a:lnL>
                    <a:lnR w="12700">
                      <a:noFill/>
                      <a:prstDash val="solid"/>
                    </a:lnR>
                    <a:lnT>
                      <a:noFill/>
                    </a:lnT>
                    <a:lnB w="12700">
                      <a:noFill/>
                      <a:prstDash val="soli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539750">
                <a:tc>
                  <a:txBody>
                    <a:bodyPr/>
                    <a:lstStyle/>
                    <a:p>
                      <a:pPr marL="91440">
                        <a:lnSpc>
                          <a:spcPct val="100000"/>
                        </a:lnSpc>
                        <a:spcBef>
                          <a:spcPts val="980"/>
                        </a:spcBef>
                      </a:pPr>
                      <a:r>
                        <a:rPr sz="1800" b="1" dirty="0">
                          <a:solidFill>
                            <a:srgbClr val="FF0000"/>
                          </a:solidFill>
                          <a:latin typeface="Microsoft YaHei"/>
                          <a:cs typeface="Microsoft YaHei"/>
                        </a:rPr>
                        <a:t>11</a:t>
                      </a:r>
                      <a:r>
                        <a:rPr lang="en-US" altLang="zh-TW" sz="1800" b="1" dirty="0">
                          <a:solidFill>
                            <a:srgbClr val="FF0000"/>
                          </a:solidFill>
                          <a:latin typeface="Microsoft YaHei"/>
                          <a:cs typeface="Microsoft YaHei"/>
                        </a:rPr>
                        <a:t>5</a:t>
                      </a:r>
                      <a:r>
                        <a:rPr sz="1800" b="1" dirty="0">
                          <a:solidFill>
                            <a:srgbClr val="FF0000"/>
                          </a:solidFill>
                          <a:latin typeface="Microsoft YaHei"/>
                          <a:cs typeface="Microsoft YaHei"/>
                        </a:rPr>
                        <a:t>.03.1</a:t>
                      </a:r>
                      <a:r>
                        <a:rPr lang="en-US" altLang="zh-TW" sz="1800" b="1" dirty="0">
                          <a:solidFill>
                            <a:srgbClr val="FF0000"/>
                          </a:solidFill>
                          <a:latin typeface="Microsoft YaHei"/>
                          <a:cs typeface="Microsoft YaHei"/>
                        </a:rPr>
                        <a:t>1</a:t>
                      </a:r>
                      <a:r>
                        <a:rPr lang="zh-TW" altLang="en-US" sz="1800" b="1" dirty="0">
                          <a:solidFill>
                            <a:srgbClr val="FF0000"/>
                          </a:solidFill>
                          <a:latin typeface="Microsoft YaHei"/>
                          <a:cs typeface="Microsoft YaHei"/>
                        </a:rPr>
                        <a:t> </a:t>
                      </a:r>
                      <a:r>
                        <a:rPr sz="1800" b="1" spc="-15" dirty="0">
                          <a:solidFill>
                            <a:srgbClr val="FF0000"/>
                          </a:solidFill>
                          <a:latin typeface="Microsoft YaHei"/>
                          <a:cs typeface="Microsoft YaHei"/>
                        </a:rPr>
                        <a:t>(</a:t>
                      </a:r>
                      <a:r>
                        <a:rPr lang="zh-TW" altLang="en-US" sz="1800" b="1" spc="-15" dirty="0">
                          <a:solidFill>
                            <a:srgbClr val="FF0000"/>
                          </a:solidFill>
                          <a:latin typeface="Microsoft YaHei"/>
                          <a:cs typeface="Microsoft YaHei"/>
                        </a:rPr>
                        <a:t>三</a:t>
                      </a:r>
                      <a:r>
                        <a:rPr sz="1800" b="1" spc="-15" dirty="0">
                          <a:solidFill>
                            <a:srgbClr val="FF0000"/>
                          </a:solidFill>
                          <a:latin typeface="Microsoft YaHei"/>
                          <a:cs typeface="Microsoft YaHei"/>
                        </a:rPr>
                        <a:t>) 至 </a:t>
                      </a:r>
                      <a:r>
                        <a:rPr sz="1800" b="1" dirty="0">
                          <a:solidFill>
                            <a:srgbClr val="FF0000"/>
                          </a:solidFill>
                          <a:latin typeface="Microsoft YaHei"/>
                          <a:cs typeface="Microsoft YaHei"/>
                        </a:rPr>
                        <a:t>03.1</a:t>
                      </a:r>
                      <a:r>
                        <a:rPr lang="en-US" altLang="zh-TW" sz="1800" b="1" dirty="0">
                          <a:solidFill>
                            <a:srgbClr val="FF0000"/>
                          </a:solidFill>
                          <a:latin typeface="Microsoft YaHei"/>
                          <a:cs typeface="Microsoft YaHei"/>
                        </a:rPr>
                        <a:t>2</a:t>
                      </a:r>
                      <a:r>
                        <a:rPr sz="1800" b="1" spc="-20" dirty="0">
                          <a:solidFill>
                            <a:srgbClr val="FF0000"/>
                          </a:solidFill>
                          <a:latin typeface="Microsoft YaHei"/>
                          <a:cs typeface="Microsoft YaHei"/>
                        </a:rPr>
                        <a:t> (</a:t>
                      </a:r>
                      <a:r>
                        <a:rPr lang="zh-TW" altLang="en-US" sz="1800" b="1" spc="-20" dirty="0">
                          <a:solidFill>
                            <a:srgbClr val="FF0000"/>
                          </a:solidFill>
                          <a:latin typeface="Microsoft YaHei"/>
                          <a:cs typeface="Microsoft YaHei"/>
                        </a:rPr>
                        <a:t>四</a:t>
                      </a:r>
                      <a:r>
                        <a:rPr sz="1800" b="1" spc="-20" dirty="0">
                          <a:solidFill>
                            <a:srgbClr val="FF0000"/>
                          </a:solidFill>
                          <a:latin typeface="Microsoft YaHei"/>
                          <a:cs typeface="Microsoft YaHei"/>
                        </a:rPr>
                        <a:t>)</a:t>
                      </a:r>
                      <a:endParaRPr sz="1800" b="1" dirty="0">
                        <a:latin typeface="Microsoft YaHei"/>
                        <a:cs typeface="Microsoft YaHei"/>
                      </a:endParaRPr>
                    </a:p>
                  </a:txBody>
                  <a:tcPr marL="0" marR="0" marT="124460"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rgbClr val="FFFFFF"/>
                    </a:solidFill>
                  </a:tcPr>
                </a:tc>
                <a:tc>
                  <a:txBody>
                    <a:bodyPr/>
                    <a:lstStyle/>
                    <a:p>
                      <a:pPr marL="200025">
                        <a:lnSpc>
                          <a:spcPct val="100000"/>
                        </a:lnSpc>
                        <a:spcBef>
                          <a:spcPts val="980"/>
                        </a:spcBef>
                      </a:pPr>
                      <a:r>
                        <a:rPr sz="1800" spc="-5" dirty="0">
                          <a:solidFill>
                            <a:srgbClr val="FF0000"/>
                          </a:solidFill>
                          <a:latin typeface="Microsoft YaHei"/>
                          <a:cs typeface="Microsoft YaHei"/>
                        </a:rPr>
                        <a:t>推薦學校向甄選委員會辦理繳費及報名(每日上午 </a:t>
                      </a:r>
                      <a:r>
                        <a:rPr sz="1800" dirty="0">
                          <a:solidFill>
                            <a:srgbClr val="FF0000"/>
                          </a:solidFill>
                          <a:latin typeface="Microsoft YaHei"/>
                          <a:cs typeface="Microsoft YaHei"/>
                        </a:rPr>
                        <a:t>9</a:t>
                      </a:r>
                      <a:r>
                        <a:rPr sz="1800" spc="-5" dirty="0">
                          <a:solidFill>
                            <a:srgbClr val="FF0000"/>
                          </a:solidFill>
                          <a:latin typeface="Microsoft YaHei"/>
                          <a:cs typeface="Microsoft YaHei"/>
                        </a:rPr>
                        <a:t> 時起至下午 </a:t>
                      </a:r>
                      <a:r>
                        <a:rPr sz="1800" dirty="0">
                          <a:solidFill>
                            <a:srgbClr val="FF0000"/>
                          </a:solidFill>
                          <a:latin typeface="Microsoft YaHei"/>
                          <a:cs typeface="Microsoft YaHei"/>
                        </a:rPr>
                        <a:t>5</a:t>
                      </a:r>
                      <a:r>
                        <a:rPr sz="1800" spc="-15" dirty="0">
                          <a:solidFill>
                            <a:srgbClr val="FF0000"/>
                          </a:solidFill>
                          <a:latin typeface="Microsoft YaHei"/>
                          <a:cs typeface="Microsoft YaHei"/>
                        </a:rPr>
                        <a:t> 時止)</a:t>
                      </a:r>
                      <a:endParaRPr sz="1800" dirty="0">
                        <a:latin typeface="Microsoft YaHei"/>
                        <a:cs typeface="Microsoft YaHei"/>
                      </a:endParaRPr>
                    </a:p>
                  </a:txBody>
                  <a:tcPr marL="0" marR="0" marT="124460"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791845">
                <a:tc>
                  <a:txBody>
                    <a:bodyPr/>
                    <a:lstStyle/>
                    <a:p>
                      <a:pPr marL="91440">
                        <a:lnSpc>
                          <a:spcPct val="100000"/>
                        </a:lnSpc>
                        <a:spcBef>
                          <a:spcPts val="1970"/>
                        </a:spcBef>
                      </a:pPr>
                      <a:r>
                        <a:rPr sz="1800" b="1" dirty="0">
                          <a:solidFill>
                            <a:srgbClr val="FF0000"/>
                          </a:solidFill>
                          <a:latin typeface="Microsoft YaHei"/>
                          <a:cs typeface="Microsoft YaHei"/>
                        </a:rPr>
                        <a:t>11</a:t>
                      </a:r>
                      <a:r>
                        <a:rPr lang="en-US" altLang="zh-TW" sz="1800" b="1" dirty="0">
                          <a:solidFill>
                            <a:srgbClr val="FF0000"/>
                          </a:solidFill>
                          <a:latin typeface="Microsoft YaHei"/>
                          <a:cs typeface="Microsoft YaHei"/>
                        </a:rPr>
                        <a:t>5</a:t>
                      </a:r>
                      <a:r>
                        <a:rPr sz="1800" b="1" dirty="0">
                          <a:solidFill>
                            <a:srgbClr val="FF0000"/>
                          </a:solidFill>
                          <a:latin typeface="Microsoft YaHei"/>
                          <a:cs typeface="Microsoft YaHei"/>
                        </a:rPr>
                        <a:t>.03.1</a:t>
                      </a:r>
                      <a:r>
                        <a:rPr lang="en-US" altLang="zh-TW" sz="1800" b="1" dirty="0">
                          <a:solidFill>
                            <a:srgbClr val="FF0000"/>
                          </a:solidFill>
                          <a:latin typeface="Microsoft YaHei"/>
                          <a:cs typeface="Microsoft YaHei"/>
                        </a:rPr>
                        <a:t>8</a:t>
                      </a:r>
                      <a:r>
                        <a:rPr sz="1800" b="1" spc="-15" dirty="0">
                          <a:solidFill>
                            <a:srgbClr val="FF0000"/>
                          </a:solidFill>
                          <a:latin typeface="Microsoft YaHei"/>
                          <a:cs typeface="Microsoft YaHei"/>
                        </a:rPr>
                        <a:t> (</a:t>
                      </a:r>
                      <a:r>
                        <a:rPr lang="zh-TW" altLang="en-US" sz="1800" b="1" spc="-15" dirty="0">
                          <a:solidFill>
                            <a:srgbClr val="FF0000"/>
                          </a:solidFill>
                          <a:latin typeface="Microsoft YaHei"/>
                          <a:cs typeface="Microsoft YaHei"/>
                        </a:rPr>
                        <a:t>三</a:t>
                      </a:r>
                      <a:r>
                        <a:rPr sz="1800" b="1" spc="-15" dirty="0">
                          <a:solidFill>
                            <a:srgbClr val="FF0000"/>
                          </a:solidFill>
                          <a:latin typeface="Microsoft YaHei"/>
                          <a:cs typeface="Microsoft YaHei"/>
                        </a:rPr>
                        <a:t>) 上午</a:t>
                      </a:r>
                      <a:r>
                        <a:rPr sz="1800" b="1" dirty="0">
                          <a:solidFill>
                            <a:srgbClr val="FF0000"/>
                          </a:solidFill>
                          <a:latin typeface="Microsoft YaHei"/>
                          <a:cs typeface="Microsoft YaHei"/>
                        </a:rPr>
                        <a:t>9</a:t>
                      </a:r>
                      <a:r>
                        <a:rPr sz="1800" b="1" spc="-50" dirty="0">
                          <a:solidFill>
                            <a:srgbClr val="FF0000"/>
                          </a:solidFill>
                          <a:latin typeface="Microsoft YaHei"/>
                          <a:cs typeface="Microsoft YaHei"/>
                        </a:rPr>
                        <a:t>時</a:t>
                      </a:r>
                      <a:endParaRPr sz="1800" b="1" dirty="0">
                        <a:latin typeface="Microsoft YaHei"/>
                        <a:cs typeface="Microsoft YaHei"/>
                      </a:endParaRPr>
                    </a:p>
                  </a:txBody>
                  <a:tcPr marL="0" marR="0" marT="250190"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chemeClr val="accent1">
                        <a:lumMod val="20000"/>
                        <a:lumOff val="80000"/>
                      </a:schemeClr>
                    </a:solidFill>
                  </a:tcPr>
                </a:tc>
                <a:tc>
                  <a:txBody>
                    <a:bodyPr/>
                    <a:lstStyle/>
                    <a:p>
                      <a:pPr marL="200025">
                        <a:lnSpc>
                          <a:spcPct val="100000"/>
                        </a:lnSpc>
                        <a:spcBef>
                          <a:spcPts val="790"/>
                        </a:spcBef>
                      </a:pPr>
                      <a:r>
                        <a:rPr sz="1800" spc="-15" dirty="0">
                          <a:solidFill>
                            <a:srgbClr val="FF0000"/>
                          </a:solidFill>
                          <a:latin typeface="Microsoft YaHei"/>
                          <a:cs typeface="Microsoft YaHei"/>
                        </a:rPr>
                        <a:t>公告第一類至第七類學群錄取名單及提供檔案下載</a:t>
                      </a:r>
                      <a:endParaRPr sz="1800" dirty="0">
                        <a:latin typeface="Microsoft YaHei"/>
                        <a:cs typeface="Microsoft YaHei"/>
                      </a:endParaRPr>
                    </a:p>
                    <a:p>
                      <a:pPr marL="200025">
                        <a:lnSpc>
                          <a:spcPct val="100000"/>
                        </a:lnSpc>
                        <a:spcBef>
                          <a:spcPts val="350"/>
                        </a:spcBef>
                      </a:pPr>
                      <a:r>
                        <a:rPr sz="1800" spc="-15" dirty="0">
                          <a:solidFill>
                            <a:srgbClr val="FF0000"/>
                          </a:solidFill>
                          <a:latin typeface="Microsoft YaHei"/>
                          <a:cs typeface="Microsoft YaHei"/>
                        </a:rPr>
                        <a:t>公告第八類學群(醫學系、牙醫學系)第一階段篩選結果</a:t>
                      </a:r>
                      <a:endParaRPr sz="1800" dirty="0">
                        <a:latin typeface="Microsoft YaHei"/>
                        <a:cs typeface="Microsoft YaHei"/>
                      </a:endParaRPr>
                    </a:p>
                  </a:txBody>
                  <a:tcPr marL="0" marR="0" marT="100330"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3"/>
                  </a:ext>
                </a:extLst>
              </a:tr>
              <a:tr h="791845">
                <a:tc>
                  <a:txBody>
                    <a:bodyPr/>
                    <a:lstStyle/>
                    <a:p>
                      <a:pPr marL="91440">
                        <a:lnSpc>
                          <a:spcPct val="100000"/>
                        </a:lnSpc>
                        <a:spcBef>
                          <a:spcPts val="1970"/>
                        </a:spcBef>
                      </a:pPr>
                      <a:r>
                        <a:rPr sz="1800" b="1" dirty="0">
                          <a:solidFill>
                            <a:srgbClr val="0000FF"/>
                          </a:solidFill>
                          <a:latin typeface="Microsoft YaHei"/>
                          <a:cs typeface="Microsoft YaHei"/>
                        </a:rPr>
                        <a:t>11</a:t>
                      </a:r>
                      <a:r>
                        <a:rPr lang="en-US" altLang="zh-TW" sz="1800" b="1" dirty="0">
                          <a:solidFill>
                            <a:srgbClr val="0000FF"/>
                          </a:solidFill>
                          <a:latin typeface="Microsoft YaHei"/>
                          <a:cs typeface="Microsoft YaHei"/>
                        </a:rPr>
                        <a:t>5</a:t>
                      </a:r>
                      <a:r>
                        <a:rPr sz="1800" b="1" dirty="0">
                          <a:solidFill>
                            <a:srgbClr val="0000FF"/>
                          </a:solidFill>
                          <a:latin typeface="Microsoft YaHei"/>
                          <a:cs typeface="Microsoft YaHei"/>
                        </a:rPr>
                        <a:t>.03.1</a:t>
                      </a:r>
                      <a:r>
                        <a:rPr lang="en-US" altLang="zh-TW" sz="1800" b="1" dirty="0">
                          <a:solidFill>
                            <a:srgbClr val="0000FF"/>
                          </a:solidFill>
                          <a:latin typeface="Microsoft YaHei"/>
                          <a:cs typeface="Microsoft YaHei"/>
                        </a:rPr>
                        <a:t>8</a:t>
                      </a:r>
                      <a:r>
                        <a:rPr sz="1800" b="1" spc="-15" dirty="0">
                          <a:solidFill>
                            <a:srgbClr val="0000FF"/>
                          </a:solidFill>
                          <a:latin typeface="Microsoft YaHei"/>
                          <a:cs typeface="Microsoft YaHei"/>
                        </a:rPr>
                        <a:t> (</a:t>
                      </a:r>
                      <a:r>
                        <a:rPr lang="zh-TW" altLang="en-US" sz="1800" b="1" spc="-15" dirty="0">
                          <a:solidFill>
                            <a:srgbClr val="0000FF"/>
                          </a:solidFill>
                          <a:latin typeface="Microsoft YaHei"/>
                          <a:cs typeface="Microsoft YaHei"/>
                        </a:rPr>
                        <a:t>三</a:t>
                      </a:r>
                      <a:r>
                        <a:rPr sz="1800" b="1" spc="-15" dirty="0">
                          <a:solidFill>
                            <a:srgbClr val="0000FF"/>
                          </a:solidFill>
                          <a:latin typeface="Microsoft YaHei"/>
                          <a:cs typeface="Microsoft YaHei"/>
                        </a:rPr>
                        <a:t>) 至 </a:t>
                      </a:r>
                      <a:r>
                        <a:rPr sz="1800" b="1" dirty="0">
                          <a:solidFill>
                            <a:srgbClr val="0000FF"/>
                          </a:solidFill>
                          <a:latin typeface="Microsoft YaHei"/>
                          <a:cs typeface="Microsoft YaHei"/>
                        </a:rPr>
                        <a:t>03.2</a:t>
                      </a:r>
                      <a:r>
                        <a:rPr lang="en-US" altLang="zh-TW" sz="1800" b="1" dirty="0">
                          <a:solidFill>
                            <a:srgbClr val="0000FF"/>
                          </a:solidFill>
                          <a:latin typeface="Microsoft YaHei"/>
                          <a:cs typeface="Microsoft YaHei"/>
                        </a:rPr>
                        <a:t>0</a:t>
                      </a:r>
                      <a:r>
                        <a:rPr sz="1800" b="1" spc="-20" dirty="0">
                          <a:solidFill>
                            <a:srgbClr val="0000FF"/>
                          </a:solidFill>
                          <a:latin typeface="Microsoft YaHei"/>
                          <a:cs typeface="Microsoft YaHei"/>
                        </a:rPr>
                        <a:t> (</a:t>
                      </a:r>
                      <a:r>
                        <a:rPr lang="zh-TW" altLang="en-US" sz="1800" b="1" spc="-20" dirty="0">
                          <a:solidFill>
                            <a:srgbClr val="0000FF"/>
                          </a:solidFill>
                          <a:latin typeface="Microsoft YaHei"/>
                          <a:cs typeface="Microsoft YaHei"/>
                        </a:rPr>
                        <a:t>五</a:t>
                      </a:r>
                      <a:r>
                        <a:rPr sz="1800" b="1" spc="-20" dirty="0">
                          <a:solidFill>
                            <a:srgbClr val="0000FF"/>
                          </a:solidFill>
                          <a:latin typeface="Microsoft YaHei"/>
                          <a:cs typeface="Microsoft YaHei"/>
                        </a:rPr>
                        <a:t>)</a:t>
                      </a:r>
                      <a:endParaRPr sz="1800" b="1" dirty="0">
                        <a:latin typeface="Microsoft YaHei"/>
                        <a:cs typeface="Microsoft YaHei"/>
                      </a:endParaRPr>
                    </a:p>
                  </a:txBody>
                  <a:tcPr marL="0" marR="0" marT="250190"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rgbClr val="FFFFFF"/>
                    </a:solidFill>
                  </a:tcPr>
                </a:tc>
                <a:tc>
                  <a:txBody>
                    <a:bodyPr/>
                    <a:lstStyle/>
                    <a:p>
                      <a:pPr marL="200025">
                        <a:lnSpc>
                          <a:spcPct val="100000"/>
                        </a:lnSpc>
                        <a:spcBef>
                          <a:spcPts val="795"/>
                        </a:spcBef>
                      </a:pPr>
                      <a:r>
                        <a:rPr sz="1800" spc="-15" dirty="0">
                          <a:solidFill>
                            <a:srgbClr val="0000FF"/>
                          </a:solidFill>
                          <a:latin typeface="Microsoft YaHei"/>
                          <a:cs typeface="Microsoft YaHei"/>
                        </a:rPr>
                        <a:t>第一類至第七類學群錄取生網路聲明放棄入學資格</a:t>
                      </a:r>
                      <a:endParaRPr sz="1800">
                        <a:latin typeface="Microsoft YaHei"/>
                        <a:cs typeface="Microsoft YaHei"/>
                      </a:endParaRPr>
                    </a:p>
                    <a:p>
                      <a:pPr marL="200025">
                        <a:lnSpc>
                          <a:spcPct val="100000"/>
                        </a:lnSpc>
                        <a:spcBef>
                          <a:spcPts val="345"/>
                        </a:spcBef>
                      </a:pPr>
                      <a:r>
                        <a:rPr sz="1800" spc="-5" dirty="0">
                          <a:solidFill>
                            <a:srgbClr val="0000FF"/>
                          </a:solidFill>
                          <a:latin typeface="Microsoft YaHei"/>
                          <a:cs typeface="Microsoft YaHei"/>
                        </a:rPr>
                        <a:t>(每日上午 </a:t>
                      </a:r>
                      <a:r>
                        <a:rPr sz="1800" dirty="0">
                          <a:solidFill>
                            <a:srgbClr val="0000FF"/>
                          </a:solidFill>
                          <a:latin typeface="Microsoft YaHei"/>
                          <a:cs typeface="Microsoft YaHei"/>
                        </a:rPr>
                        <a:t>9</a:t>
                      </a:r>
                      <a:r>
                        <a:rPr sz="1800" spc="-5" dirty="0">
                          <a:solidFill>
                            <a:srgbClr val="0000FF"/>
                          </a:solidFill>
                          <a:latin typeface="Microsoft YaHei"/>
                          <a:cs typeface="Microsoft YaHei"/>
                        </a:rPr>
                        <a:t> 時起至下午 </a:t>
                      </a:r>
                      <a:r>
                        <a:rPr sz="1800" dirty="0">
                          <a:solidFill>
                            <a:srgbClr val="0000FF"/>
                          </a:solidFill>
                          <a:latin typeface="Microsoft YaHei"/>
                          <a:cs typeface="Microsoft YaHei"/>
                        </a:rPr>
                        <a:t>9</a:t>
                      </a:r>
                      <a:r>
                        <a:rPr sz="1800" spc="-15" dirty="0">
                          <a:solidFill>
                            <a:srgbClr val="0000FF"/>
                          </a:solidFill>
                          <a:latin typeface="Microsoft YaHei"/>
                          <a:cs typeface="Microsoft YaHei"/>
                        </a:rPr>
                        <a:t> 時止)</a:t>
                      </a:r>
                      <a:endParaRPr sz="1800">
                        <a:latin typeface="Microsoft YaHei"/>
                        <a:cs typeface="Microsoft YaHei"/>
                      </a:endParaRPr>
                    </a:p>
                  </a:txBody>
                  <a:tcPr marL="0" marR="0" marT="100965"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4"/>
                  </a:ext>
                </a:extLst>
              </a:tr>
              <a:tr h="539750">
                <a:tc>
                  <a:txBody>
                    <a:bodyPr/>
                    <a:lstStyle/>
                    <a:p>
                      <a:pPr marL="91440">
                        <a:lnSpc>
                          <a:spcPct val="100000"/>
                        </a:lnSpc>
                        <a:spcBef>
                          <a:spcPts val="980"/>
                        </a:spcBef>
                      </a:pPr>
                      <a:r>
                        <a:rPr sz="1800" b="1" dirty="0">
                          <a:latin typeface="Microsoft YaHei"/>
                          <a:cs typeface="Microsoft YaHei"/>
                        </a:rPr>
                        <a:t>11</a:t>
                      </a:r>
                      <a:r>
                        <a:rPr lang="en-US" altLang="zh-TW" sz="1800" b="1" dirty="0">
                          <a:latin typeface="Microsoft YaHei"/>
                          <a:cs typeface="Microsoft YaHei"/>
                        </a:rPr>
                        <a:t>5</a:t>
                      </a:r>
                      <a:r>
                        <a:rPr sz="1800" b="1" dirty="0">
                          <a:latin typeface="Microsoft YaHei"/>
                          <a:cs typeface="Microsoft YaHei"/>
                        </a:rPr>
                        <a:t>.05.1</a:t>
                      </a:r>
                      <a:r>
                        <a:rPr lang="en-US" altLang="zh-TW" sz="1800" b="1" dirty="0">
                          <a:latin typeface="Microsoft YaHei"/>
                          <a:cs typeface="Microsoft YaHei"/>
                        </a:rPr>
                        <a:t>4</a:t>
                      </a:r>
                      <a:r>
                        <a:rPr sz="1800" b="1" spc="-15" dirty="0">
                          <a:latin typeface="Microsoft YaHei"/>
                          <a:cs typeface="Microsoft YaHei"/>
                        </a:rPr>
                        <a:t> (四) 至 </a:t>
                      </a:r>
                      <a:r>
                        <a:rPr sz="1800" b="1" dirty="0">
                          <a:latin typeface="Microsoft YaHei"/>
                          <a:cs typeface="Microsoft YaHei"/>
                        </a:rPr>
                        <a:t>0</a:t>
                      </a:r>
                      <a:r>
                        <a:rPr lang="en-US" altLang="zh-TW" sz="1800" b="1" dirty="0">
                          <a:latin typeface="Microsoft YaHei"/>
                          <a:cs typeface="Microsoft YaHei"/>
                        </a:rPr>
                        <a:t>5</a:t>
                      </a:r>
                      <a:r>
                        <a:rPr sz="1800" b="1" dirty="0">
                          <a:latin typeface="Microsoft YaHei"/>
                          <a:cs typeface="Microsoft YaHei"/>
                        </a:rPr>
                        <a:t>.</a:t>
                      </a:r>
                      <a:r>
                        <a:rPr lang="en-US" altLang="zh-TW" sz="1800" b="1" dirty="0">
                          <a:latin typeface="Microsoft YaHei"/>
                          <a:cs typeface="Microsoft YaHei"/>
                        </a:rPr>
                        <a:t>31</a:t>
                      </a:r>
                      <a:r>
                        <a:rPr sz="1800" b="1" spc="-20" dirty="0">
                          <a:latin typeface="Microsoft YaHei"/>
                          <a:cs typeface="Microsoft YaHei"/>
                        </a:rPr>
                        <a:t> (日)</a:t>
                      </a:r>
                      <a:endParaRPr sz="1800" b="1" dirty="0">
                        <a:latin typeface="Microsoft YaHei"/>
                        <a:cs typeface="Microsoft YaHei"/>
                      </a:endParaRPr>
                    </a:p>
                  </a:txBody>
                  <a:tcPr marL="0" marR="0" marT="124460"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chemeClr val="accent1">
                        <a:lumMod val="20000"/>
                        <a:lumOff val="80000"/>
                      </a:schemeClr>
                    </a:solidFill>
                  </a:tcPr>
                </a:tc>
                <a:tc>
                  <a:txBody>
                    <a:bodyPr/>
                    <a:lstStyle/>
                    <a:p>
                      <a:pPr marL="200025">
                        <a:lnSpc>
                          <a:spcPct val="100000"/>
                        </a:lnSpc>
                        <a:spcBef>
                          <a:spcPts val="980"/>
                        </a:spcBef>
                      </a:pPr>
                      <a:r>
                        <a:rPr sz="1800" spc="-15" dirty="0">
                          <a:latin typeface="Microsoft YaHei"/>
                          <a:cs typeface="Microsoft YaHei"/>
                        </a:rPr>
                        <a:t>第八類學群(醫學系、牙醫學系)第二階段指定項目甄試(面試)日期</a:t>
                      </a:r>
                      <a:endParaRPr sz="1800" dirty="0">
                        <a:latin typeface="Microsoft YaHei"/>
                        <a:cs typeface="Microsoft YaHei"/>
                      </a:endParaRPr>
                    </a:p>
                  </a:txBody>
                  <a:tcPr marL="0" marR="0" marT="124460"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5"/>
                  </a:ext>
                </a:extLst>
              </a:tr>
              <a:tr h="539750">
                <a:tc>
                  <a:txBody>
                    <a:bodyPr/>
                    <a:lstStyle/>
                    <a:p>
                      <a:pPr marL="91440">
                        <a:lnSpc>
                          <a:spcPct val="100000"/>
                        </a:lnSpc>
                        <a:spcBef>
                          <a:spcPts val="980"/>
                        </a:spcBef>
                      </a:pPr>
                      <a:r>
                        <a:rPr sz="1800" b="1" dirty="0">
                          <a:solidFill>
                            <a:srgbClr val="FF0000"/>
                          </a:solidFill>
                          <a:latin typeface="Microsoft YaHei"/>
                          <a:cs typeface="Microsoft YaHei"/>
                        </a:rPr>
                        <a:t>11</a:t>
                      </a:r>
                      <a:r>
                        <a:rPr lang="en-US" altLang="zh-TW" sz="1800" b="1" dirty="0">
                          <a:solidFill>
                            <a:srgbClr val="FF0000"/>
                          </a:solidFill>
                          <a:latin typeface="Microsoft YaHei"/>
                          <a:cs typeface="Microsoft YaHei"/>
                        </a:rPr>
                        <a:t>5</a:t>
                      </a:r>
                      <a:r>
                        <a:rPr sz="1800" b="1" dirty="0">
                          <a:solidFill>
                            <a:srgbClr val="FF0000"/>
                          </a:solidFill>
                          <a:latin typeface="Microsoft YaHei"/>
                          <a:cs typeface="Microsoft YaHei"/>
                        </a:rPr>
                        <a:t>.06.0</a:t>
                      </a:r>
                      <a:r>
                        <a:rPr lang="en-US" altLang="zh-TW" sz="1800" b="1" dirty="0">
                          <a:solidFill>
                            <a:srgbClr val="FF0000"/>
                          </a:solidFill>
                          <a:latin typeface="Microsoft YaHei"/>
                          <a:cs typeface="Microsoft YaHei"/>
                        </a:rPr>
                        <a:t>3</a:t>
                      </a:r>
                      <a:r>
                        <a:rPr sz="1800" b="1" spc="-15" dirty="0">
                          <a:solidFill>
                            <a:srgbClr val="FF0000"/>
                          </a:solidFill>
                          <a:latin typeface="Microsoft YaHei"/>
                          <a:cs typeface="Microsoft YaHei"/>
                        </a:rPr>
                        <a:t> (三) 上午</a:t>
                      </a:r>
                      <a:r>
                        <a:rPr sz="1800" b="1" dirty="0">
                          <a:solidFill>
                            <a:srgbClr val="FF0000"/>
                          </a:solidFill>
                          <a:latin typeface="Microsoft YaHei"/>
                          <a:cs typeface="Microsoft YaHei"/>
                        </a:rPr>
                        <a:t>9</a:t>
                      </a:r>
                      <a:r>
                        <a:rPr sz="1800" b="1" spc="-50" dirty="0">
                          <a:solidFill>
                            <a:srgbClr val="FF0000"/>
                          </a:solidFill>
                          <a:latin typeface="Microsoft YaHei"/>
                          <a:cs typeface="Microsoft YaHei"/>
                        </a:rPr>
                        <a:t>時</a:t>
                      </a:r>
                      <a:endParaRPr sz="1800" b="1" dirty="0">
                        <a:latin typeface="Microsoft YaHei"/>
                        <a:cs typeface="Microsoft YaHei"/>
                      </a:endParaRPr>
                    </a:p>
                  </a:txBody>
                  <a:tcPr marL="0" marR="0" marT="124460"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rgbClr val="FFFFFF"/>
                    </a:solidFill>
                  </a:tcPr>
                </a:tc>
                <a:tc>
                  <a:txBody>
                    <a:bodyPr/>
                    <a:lstStyle/>
                    <a:p>
                      <a:pPr marL="200025">
                        <a:lnSpc>
                          <a:spcPct val="100000"/>
                        </a:lnSpc>
                        <a:spcBef>
                          <a:spcPts val="980"/>
                        </a:spcBef>
                      </a:pPr>
                      <a:r>
                        <a:rPr sz="1800" spc="-5" dirty="0">
                          <a:solidFill>
                            <a:srgbClr val="FF0000"/>
                          </a:solidFill>
                          <a:latin typeface="Microsoft YaHei"/>
                          <a:cs typeface="Microsoft YaHei"/>
                        </a:rPr>
                        <a:t>甄選委員會公告第八類學群錄取名單</a:t>
                      </a:r>
                      <a:endParaRPr sz="1800">
                        <a:latin typeface="Microsoft YaHei"/>
                        <a:cs typeface="Microsoft YaHei"/>
                      </a:endParaRPr>
                    </a:p>
                  </a:txBody>
                  <a:tcPr marL="0" marR="0" marT="124460"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r h="791845">
                <a:tc>
                  <a:txBody>
                    <a:bodyPr/>
                    <a:lstStyle/>
                    <a:p>
                      <a:pPr marL="91440">
                        <a:lnSpc>
                          <a:spcPct val="100000"/>
                        </a:lnSpc>
                        <a:spcBef>
                          <a:spcPts val="1975"/>
                        </a:spcBef>
                      </a:pPr>
                      <a:r>
                        <a:rPr sz="1800" b="1" dirty="0">
                          <a:solidFill>
                            <a:srgbClr val="0000FF"/>
                          </a:solidFill>
                          <a:latin typeface="Microsoft YaHei"/>
                          <a:cs typeface="Microsoft YaHei"/>
                        </a:rPr>
                        <a:t>11</a:t>
                      </a:r>
                      <a:r>
                        <a:rPr lang="en-US" altLang="zh-TW" sz="1800" b="1" dirty="0">
                          <a:solidFill>
                            <a:srgbClr val="0000FF"/>
                          </a:solidFill>
                          <a:latin typeface="Microsoft YaHei"/>
                          <a:cs typeface="Microsoft YaHei"/>
                        </a:rPr>
                        <a:t>5</a:t>
                      </a:r>
                      <a:r>
                        <a:rPr sz="1800" b="1" dirty="0">
                          <a:solidFill>
                            <a:srgbClr val="0000FF"/>
                          </a:solidFill>
                          <a:latin typeface="Microsoft YaHei"/>
                          <a:cs typeface="Microsoft YaHei"/>
                        </a:rPr>
                        <a:t>.06.1</a:t>
                      </a:r>
                      <a:r>
                        <a:rPr lang="en-US" altLang="zh-TW" sz="1800" b="1" dirty="0">
                          <a:solidFill>
                            <a:srgbClr val="0000FF"/>
                          </a:solidFill>
                          <a:latin typeface="Microsoft YaHei"/>
                          <a:cs typeface="Microsoft YaHei"/>
                        </a:rPr>
                        <a:t>1</a:t>
                      </a:r>
                      <a:r>
                        <a:rPr sz="1800" b="1" spc="-15" dirty="0">
                          <a:solidFill>
                            <a:srgbClr val="0000FF"/>
                          </a:solidFill>
                          <a:latin typeface="Microsoft YaHei"/>
                          <a:cs typeface="Microsoft YaHei"/>
                        </a:rPr>
                        <a:t> (四) 至 </a:t>
                      </a:r>
                      <a:r>
                        <a:rPr sz="1800" b="1" dirty="0">
                          <a:solidFill>
                            <a:srgbClr val="0000FF"/>
                          </a:solidFill>
                          <a:latin typeface="Microsoft YaHei"/>
                          <a:cs typeface="Microsoft YaHei"/>
                        </a:rPr>
                        <a:t>06.1</a:t>
                      </a:r>
                      <a:r>
                        <a:rPr lang="en-US" altLang="zh-TW" sz="1800" b="1" dirty="0">
                          <a:solidFill>
                            <a:srgbClr val="0000FF"/>
                          </a:solidFill>
                          <a:latin typeface="Microsoft YaHei"/>
                          <a:cs typeface="Microsoft YaHei"/>
                        </a:rPr>
                        <a:t>4</a:t>
                      </a:r>
                      <a:r>
                        <a:rPr sz="1800" b="1" spc="-20" dirty="0">
                          <a:solidFill>
                            <a:srgbClr val="0000FF"/>
                          </a:solidFill>
                          <a:latin typeface="Microsoft YaHei"/>
                          <a:cs typeface="Microsoft YaHei"/>
                        </a:rPr>
                        <a:t> (日)</a:t>
                      </a:r>
                      <a:endParaRPr sz="1800" b="1" dirty="0">
                        <a:latin typeface="Microsoft YaHei"/>
                        <a:cs typeface="Microsoft YaHei"/>
                      </a:endParaRPr>
                    </a:p>
                  </a:txBody>
                  <a:tcPr marL="0" marR="0" marT="250825"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chemeClr val="accent1">
                        <a:lumMod val="20000"/>
                        <a:lumOff val="80000"/>
                      </a:schemeClr>
                    </a:solidFill>
                  </a:tcPr>
                </a:tc>
                <a:tc>
                  <a:txBody>
                    <a:bodyPr/>
                    <a:lstStyle/>
                    <a:p>
                      <a:pPr marL="200025">
                        <a:lnSpc>
                          <a:spcPct val="100000"/>
                        </a:lnSpc>
                        <a:spcBef>
                          <a:spcPts val="795"/>
                        </a:spcBef>
                      </a:pPr>
                      <a:r>
                        <a:rPr sz="1800" spc="-15" dirty="0">
                          <a:solidFill>
                            <a:srgbClr val="0000FF"/>
                          </a:solidFill>
                          <a:latin typeface="Microsoft YaHei"/>
                          <a:cs typeface="Microsoft YaHei"/>
                        </a:rPr>
                        <a:t>第八類學群(醫學系、牙醫學系)錄取生網路聲明放棄入學資格</a:t>
                      </a:r>
                      <a:endParaRPr sz="1800" dirty="0">
                        <a:latin typeface="Microsoft YaHei"/>
                        <a:cs typeface="Microsoft YaHei"/>
                      </a:endParaRPr>
                    </a:p>
                    <a:p>
                      <a:pPr marL="200025">
                        <a:lnSpc>
                          <a:spcPct val="100000"/>
                        </a:lnSpc>
                        <a:spcBef>
                          <a:spcPts val="350"/>
                        </a:spcBef>
                      </a:pPr>
                      <a:r>
                        <a:rPr sz="1800" spc="-5" dirty="0">
                          <a:solidFill>
                            <a:srgbClr val="0000FF"/>
                          </a:solidFill>
                          <a:latin typeface="Microsoft YaHei"/>
                          <a:cs typeface="Microsoft YaHei"/>
                        </a:rPr>
                        <a:t>(每日上午 </a:t>
                      </a:r>
                      <a:r>
                        <a:rPr sz="1800" dirty="0">
                          <a:solidFill>
                            <a:srgbClr val="0000FF"/>
                          </a:solidFill>
                          <a:latin typeface="Microsoft YaHei"/>
                          <a:cs typeface="Microsoft YaHei"/>
                        </a:rPr>
                        <a:t>9</a:t>
                      </a:r>
                      <a:r>
                        <a:rPr sz="1800" spc="-5" dirty="0">
                          <a:solidFill>
                            <a:srgbClr val="0000FF"/>
                          </a:solidFill>
                          <a:latin typeface="Microsoft YaHei"/>
                          <a:cs typeface="Microsoft YaHei"/>
                        </a:rPr>
                        <a:t> 時起至下午 </a:t>
                      </a:r>
                      <a:r>
                        <a:rPr sz="1800" dirty="0">
                          <a:solidFill>
                            <a:srgbClr val="0000FF"/>
                          </a:solidFill>
                          <a:latin typeface="Microsoft YaHei"/>
                          <a:cs typeface="Microsoft YaHei"/>
                        </a:rPr>
                        <a:t>9</a:t>
                      </a:r>
                      <a:r>
                        <a:rPr sz="1800" spc="-15" dirty="0">
                          <a:solidFill>
                            <a:srgbClr val="0000FF"/>
                          </a:solidFill>
                          <a:latin typeface="Microsoft YaHei"/>
                          <a:cs typeface="Microsoft YaHei"/>
                        </a:rPr>
                        <a:t> 時止)</a:t>
                      </a:r>
                      <a:endParaRPr sz="1800" dirty="0">
                        <a:latin typeface="Microsoft YaHei"/>
                        <a:cs typeface="Microsoft YaHei"/>
                      </a:endParaRPr>
                    </a:p>
                  </a:txBody>
                  <a:tcPr marL="0" marR="0" marT="100965"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7"/>
                  </a:ext>
                </a:extLst>
              </a:tr>
            </a:tbl>
          </a:graphicData>
        </a:graphic>
      </p:graphicFrame>
      <p:sp>
        <p:nvSpPr>
          <p:cNvPr id="4" name="object 4"/>
          <p:cNvSpPr txBox="1"/>
          <p:nvPr/>
        </p:nvSpPr>
        <p:spPr>
          <a:xfrm>
            <a:off x="8317230" y="1132458"/>
            <a:ext cx="3166745" cy="228909"/>
          </a:xfrm>
          <a:prstGeom prst="rect">
            <a:avLst/>
          </a:prstGeom>
        </p:spPr>
        <p:txBody>
          <a:bodyPr vert="horz" wrap="square" lIns="0" tIns="13335" rIns="0" bIns="0" rtlCol="0">
            <a:spAutoFit/>
          </a:bodyPr>
          <a:lstStyle/>
          <a:p>
            <a:pPr marL="12700">
              <a:lnSpc>
                <a:spcPct val="100000"/>
              </a:lnSpc>
              <a:spcBef>
                <a:spcPts val="105"/>
              </a:spcBef>
            </a:pPr>
            <a:r>
              <a:rPr sz="1400" b="1" spc="-5" dirty="0">
                <a:latin typeface="Microsoft JhengHei"/>
                <a:cs typeface="Microsoft JhengHei"/>
              </a:rPr>
              <a:t>※屆時以</a:t>
            </a:r>
            <a:r>
              <a:rPr sz="1400" b="1" spc="-10" dirty="0">
                <a:latin typeface="Microsoft JhengHei"/>
                <a:cs typeface="Microsoft JhengHei"/>
              </a:rPr>
              <a:t>11</a:t>
            </a:r>
            <a:r>
              <a:rPr lang="en-US" altLang="zh-TW" sz="1400" b="1" spc="-10" dirty="0">
                <a:latin typeface="Microsoft JhengHei"/>
                <a:cs typeface="Microsoft JhengHei"/>
              </a:rPr>
              <a:t>5</a:t>
            </a:r>
            <a:r>
              <a:rPr sz="1400" b="1" spc="-15" dirty="0">
                <a:latin typeface="Microsoft JhengHei"/>
                <a:cs typeface="Microsoft JhengHei"/>
              </a:rPr>
              <a:t>學年度簡章公告日期為準。</a:t>
            </a:r>
            <a:endParaRPr sz="1400" dirty="0">
              <a:latin typeface="Microsoft JhengHei"/>
              <a:cs typeface="Microsoft JhengHe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467739" y="-847"/>
            <a:ext cx="5684520" cy="5093335"/>
          </a:xfrm>
          <a:custGeom>
            <a:avLst/>
            <a:gdLst/>
            <a:ahLst/>
            <a:cxnLst/>
            <a:rect l="l" t="t" r="r" b="b"/>
            <a:pathLst>
              <a:path w="5684520" h="5093335">
                <a:moveTo>
                  <a:pt x="4310839" y="0"/>
                </a:moveTo>
                <a:lnTo>
                  <a:pt x="1373624" y="0"/>
                </a:lnTo>
                <a:lnTo>
                  <a:pt x="1338140" y="20952"/>
                </a:lnTo>
                <a:lnTo>
                  <a:pt x="1296391" y="46578"/>
                </a:lnTo>
                <a:lnTo>
                  <a:pt x="1255080" y="72923"/>
                </a:lnTo>
                <a:lnTo>
                  <a:pt x="1214215" y="99982"/>
                </a:lnTo>
                <a:lnTo>
                  <a:pt x="1173809" y="127751"/>
                </a:lnTo>
                <a:lnTo>
                  <a:pt x="1133871" y="156226"/>
                </a:lnTo>
                <a:lnTo>
                  <a:pt x="1094411" y="185403"/>
                </a:lnTo>
                <a:lnTo>
                  <a:pt x="1055442" y="215278"/>
                </a:lnTo>
                <a:lnTo>
                  <a:pt x="1016972" y="245846"/>
                </a:lnTo>
                <a:lnTo>
                  <a:pt x="979012" y="277103"/>
                </a:lnTo>
                <a:lnTo>
                  <a:pt x="941573" y="309045"/>
                </a:lnTo>
                <a:lnTo>
                  <a:pt x="904665" y="341668"/>
                </a:lnTo>
                <a:lnTo>
                  <a:pt x="868299" y="374967"/>
                </a:lnTo>
                <a:lnTo>
                  <a:pt x="832485" y="408939"/>
                </a:lnTo>
                <a:lnTo>
                  <a:pt x="796505" y="444309"/>
                </a:lnTo>
                <a:lnTo>
                  <a:pt x="761254" y="480235"/>
                </a:lnTo>
                <a:lnTo>
                  <a:pt x="726736" y="516708"/>
                </a:lnTo>
                <a:lnTo>
                  <a:pt x="692956" y="553717"/>
                </a:lnTo>
                <a:lnTo>
                  <a:pt x="659918" y="591251"/>
                </a:lnTo>
                <a:lnTo>
                  <a:pt x="627627" y="629300"/>
                </a:lnTo>
                <a:lnTo>
                  <a:pt x="596088" y="667851"/>
                </a:lnTo>
                <a:lnTo>
                  <a:pt x="565305" y="706895"/>
                </a:lnTo>
                <a:lnTo>
                  <a:pt x="535284" y="746421"/>
                </a:lnTo>
                <a:lnTo>
                  <a:pt x="506027" y="786418"/>
                </a:lnTo>
                <a:lnTo>
                  <a:pt x="477541" y="826875"/>
                </a:lnTo>
                <a:lnTo>
                  <a:pt x="449830" y="867781"/>
                </a:lnTo>
                <a:lnTo>
                  <a:pt x="422899" y="909125"/>
                </a:lnTo>
                <a:lnTo>
                  <a:pt x="396751" y="950897"/>
                </a:lnTo>
                <a:lnTo>
                  <a:pt x="371393" y="993085"/>
                </a:lnTo>
                <a:lnTo>
                  <a:pt x="346828" y="1035679"/>
                </a:lnTo>
                <a:lnTo>
                  <a:pt x="323061" y="1078669"/>
                </a:lnTo>
                <a:lnTo>
                  <a:pt x="300097" y="1122042"/>
                </a:lnTo>
                <a:lnTo>
                  <a:pt x="277940" y="1165789"/>
                </a:lnTo>
                <a:lnTo>
                  <a:pt x="256595" y="1209899"/>
                </a:lnTo>
                <a:lnTo>
                  <a:pt x="236067" y="1254360"/>
                </a:lnTo>
                <a:lnTo>
                  <a:pt x="216360" y="1299162"/>
                </a:lnTo>
                <a:lnTo>
                  <a:pt x="197479" y="1344294"/>
                </a:lnTo>
                <a:lnTo>
                  <a:pt x="179429" y="1389745"/>
                </a:lnTo>
                <a:lnTo>
                  <a:pt x="162214" y="1435505"/>
                </a:lnTo>
                <a:lnTo>
                  <a:pt x="145839" y="1481562"/>
                </a:lnTo>
                <a:lnTo>
                  <a:pt x="130308" y="1527906"/>
                </a:lnTo>
                <a:lnTo>
                  <a:pt x="115627" y="1574525"/>
                </a:lnTo>
                <a:lnTo>
                  <a:pt x="101799" y="1621410"/>
                </a:lnTo>
                <a:lnTo>
                  <a:pt x="88830" y="1668549"/>
                </a:lnTo>
                <a:lnTo>
                  <a:pt x="76724" y="1715931"/>
                </a:lnTo>
                <a:lnTo>
                  <a:pt x="65485" y="1763546"/>
                </a:lnTo>
                <a:lnTo>
                  <a:pt x="55119" y="1811383"/>
                </a:lnTo>
                <a:lnTo>
                  <a:pt x="45631" y="1859430"/>
                </a:lnTo>
                <a:lnTo>
                  <a:pt x="37023" y="1907677"/>
                </a:lnTo>
                <a:lnTo>
                  <a:pt x="29302" y="1956114"/>
                </a:lnTo>
                <a:lnTo>
                  <a:pt x="22472" y="2004729"/>
                </a:lnTo>
                <a:lnTo>
                  <a:pt x="16538" y="2053512"/>
                </a:lnTo>
                <a:lnTo>
                  <a:pt x="11504" y="2102451"/>
                </a:lnTo>
                <a:lnTo>
                  <a:pt x="7375" y="2151536"/>
                </a:lnTo>
                <a:lnTo>
                  <a:pt x="4155" y="2200756"/>
                </a:lnTo>
                <a:lnTo>
                  <a:pt x="1850" y="2250100"/>
                </a:lnTo>
                <a:lnTo>
                  <a:pt x="463" y="2299558"/>
                </a:lnTo>
                <a:lnTo>
                  <a:pt x="0" y="2349119"/>
                </a:lnTo>
                <a:lnTo>
                  <a:pt x="463" y="2398696"/>
                </a:lnTo>
                <a:lnTo>
                  <a:pt x="1850" y="2448169"/>
                </a:lnTo>
                <a:lnTo>
                  <a:pt x="4155" y="2497528"/>
                </a:lnTo>
                <a:lnTo>
                  <a:pt x="7375" y="2546761"/>
                </a:lnTo>
                <a:lnTo>
                  <a:pt x="11504" y="2595859"/>
                </a:lnTo>
                <a:lnTo>
                  <a:pt x="16538" y="2644810"/>
                </a:lnTo>
                <a:lnTo>
                  <a:pt x="22472" y="2693603"/>
                </a:lnTo>
                <a:lnTo>
                  <a:pt x="29302" y="2742227"/>
                </a:lnTo>
                <a:lnTo>
                  <a:pt x="37023" y="2790673"/>
                </a:lnTo>
                <a:lnTo>
                  <a:pt x="45631" y="2838929"/>
                </a:lnTo>
                <a:lnTo>
                  <a:pt x="55119" y="2886983"/>
                </a:lnTo>
                <a:lnTo>
                  <a:pt x="65485" y="2934827"/>
                </a:lnTo>
                <a:lnTo>
                  <a:pt x="76724" y="2982447"/>
                </a:lnTo>
                <a:lnTo>
                  <a:pt x="88830" y="3029835"/>
                </a:lnTo>
                <a:lnTo>
                  <a:pt x="101799" y="3076979"/>
                </a:lnTo>
                <a:lnTo>
                  <a:pt x="115627" y="3123868"/>
                </a:lnTo>
                <a:lnTo>
                  <a:pt x="130308" y="3170492"/>
                </a:lnTo>
                <a:lnTo>
                  <a:pt x="145839" y="3216839"/>
                </a:lnTo>
                <a:lnTo>
                  <a:pt x="162214" y="3262899"/>
                </a:lnTo>
                <a:lnTo>
                  <a:pt x="179429" y="3308662"/>
                </a:lnTo>
                <a:lnTo>
                  <a:pt x="197479" y="3354115"/>
                </a:lnTo>
                <a:lnTo>
                  <a:pt x="216360" y="3399250"/>
                </a:lnTo>
                <a:lnTo>
                  <a:pt x="236067" y="3444054"/>
                </a:lnTo>
                <a:lnTo>
                  <a:pt x="256595" y="3488517"/>
                </a:lnTo>
                <a:lnTo>
                  <a:pt x="277940" y="3532628"/>
                </a:lnTo>
                <a:lnTo>
                  <a:pt x="300097" y="3576377"/>
                </a:lnTo>
                <a:lnTo>
                  <a:pt x="323061" y="3619752"/>
                </a:lnTo>
                <a:lnTo>
                  <a:pt x="346828" y="3662743"/>
                </a:lnTo>
                <a:lnTo>
                  <a:pt x="371393" y="3705339"/>
                </a:lnTo>
                <a:lnTo>
                  <a:pt x="396751" y="3747530"/>
                </a:lnTo>
                <a:lnTo>
                  <a:pt x="422899" y="3789304"/>
                </a:lnTo>
                <a:lnTo>
                  <a:pt x="449830" y="3830650"/>
                </a:lnTo>
                <a:lnTo>
                  <a:pt x="477541" y="3871559"/>
                </a:lnTo>
                <a:lnTo>
                  <a:pt x="506027" y="3912018"/>
                </a:lnTo>
                <a:lnTo>
                  <a:pt x="535284" y="3952018"/>
                </a:lnTo>
                <a:lnTo>
                  <a:pt x="565305" y="3991548"/>
                </a:lnTo>
                <a:lnTo>
                  <a:pt x="596088" y="4030596"/>
                </a:lnTo>
                <a:lnTo>
                  <a:pt x="627627" y="4069152"/>
                </a:lnTo>
                <a:lnTo>
                  <a:pt x="659918" y="4107205"/>
                </a:lnTo>
                <a:lnTo>
                  <a:pt x="692956" y="4144745"/>
                </a:lnTo>
                <a:lnTo>
                  <a:pt x="726736" y="4181760"/>
                </a:lnTo>
                <a:lnTo>
                  <a:pt x="761254" y="4218240"/>
                </a:lnTo>
                <a:lnTo>
                  <a:pt x="796505" y="4254174"/>
                </a:lnTo>
                <a:lnTo>
                  <a:pt x="832485" y="4289552"/>
                </a:lnTo>
                <a:lnTo>
                  <a:pt x="868299" y="4323515"/>
                </a:lnTo>
                <a:lnTo>
                  <a:pt x="904665" y="4356808"/>
                </a:lnTo>
                <a:lnTo>
                  <a:pt x="941573" y="4389424"/>
                </a:lnTo>
                <a:lnTo>
                  <a:pt x="979012" y="4421360"/>
                </a:lnTo>
                <a:lnTo>
                  <a:pt x="1016972" y="4452612"/>
                </a:lnTo>
                <a:lnTo>
                  <a:pt x="1055442" y="4483175"/>
                </a:lnTo>
                <a:lnTo>
                  <a:pt x="1094411" y="4513045"/>
                </a:lnTo>
                <a:lnTo>
                  <a:pt x="1133871" y="4542219"/>
                </a:lnTo>
                <a:lnTo>
                  <a:pt x="1173809" y="4570691"/>
                </a:lnTo>
                <a:lnTo>
                  <a:pt x="1214215" y="4598458"/>
                </a:lnTo>
                <a:lnTo>
                  <a:pt x="1255080" y="4625515"/>
                </a:lnTo>
                <a:lnTo>
                  <a:pt x="1296391" y="4651858"/>
                </a:lnTo>
                <a:lnTo>
                  <a:pt x="1338140" y="4677483"/>
                </a:lnTo>
                <a:lnTo>
                  <a:pt x="1380316" y="4702387"/>
                </a:lnTo>
                <a:lnTo>
                  <a:pt x="1422908" y="4726563"/>
                </a:lnTo>
                <a:lnTo>
                  <a:pt x="1465905" y="4750009"/>
                </a:lnTo>
                <a:lnTo>
                  <a:pt x="1509297" y="4772720"/>
                </a:lnTo>
                <a:lnTo>
                  <a:pt x="1553074" y="4794692"/>
                </a:lnTo>
                <a:lnTo>
                  <a:pt x="1597226" y="4815921"/>
                </a:lnTo>
                <a:lnTo>
                  <a:pt x="1641741" y="4836403"/>
                </a:lnTo>
                <a:lnTo>
                  <a:pt x="1686610" y="4856132"/>
                </a:lnTo>
                <a:lnTo>
                  <a:pt x="1731821" y="4875106"/>
                </a:lnTo>
                <a:lnTo>
                  <a:pt x="1777365" y="4893320"/>
                </a:lnTo>
                <a:lnTo>
                  <a:pt x="1823231" y="4910769"/>
                </a:lnTo>
                <a:lnTo>
                  <a:pt x="1869408" y="4927450"/>
                </a:lnTo>
                <a:lnTo>
                  <a:pt x="1915887" y="4943359"/>
                </a:lnTo>
                <a:lnTo>
                  <a:pt x="1962655" y="4958490"/>
                </a:lnTo>
                <a:lnTo>
                  <a:pt x="2009705" y="4972840"/>
                </a:lnTo>
                <a:lnTo>
                  <a:pt x="2057023" y="4986405"/>
                </a:lnTo>
                <a:lnTo>
                  <a:pt x="2104601" y="4999180"/>
                </a:lnTo>
                <a:lnTo>
                  <a:pt x="2152428" y="5011162"/>
                </a:lnTo>
                <a:lnTo>
                  <a:pt x="2200493" y="5022346"/>
                </a:lnTo>
                <a:lnTo>
                  <a:pt x="2248785" y="5032727"/>
                </a:lnTo>
                <a:lnTo>
                  <a:pt x="2297296" y="5042303"/>
                </a:lnTo>
                <a:lnTo>
                  <a:pt x="2346012" y="5051067"/>
                </a:lnTo>
                <a:lnTo>
                  <a:pt x="2394926" y="5059017"/>
                </a:lnTo>
                <a:lnTo>
                  <a:pt x="2444025" y="5066148"/>
                </a:lnTo>
                <a:lnTo>
                  <a:pt x="2493300" y="5072456"/>
                </a:lnTo>
                <a:lnTo>
                  <a:pt x="2542740" y="5077936"/>
                </a:lnTo>
                <a:lnTo>
                  <a:pt x="2592334" y="5082585"/>
                </a:lnTo>
                <a:lnTo>
                  <a:pt x="2642073" y="5086398"/>
                </a:lnTo>
                <a:lnTo>
                  <a:pt x="2691945" y="5089371"/>
                </a:lnTo>
                <a:lnTo>
                  <a:pt x="2741941" y="5091499"/>
                </a:lnTo>
                <a:lnTo>
                  <a:pt x="2792049" y="5092780"/>
                </a:lnTo>
                <a:lnTo>
                  <a:pt x="2842260" y="5093208"/>
                </a:lnTo>
                <a:lnTo>
                  <a:pt x="2892470" y="5092780"/>
                </a:lnTo>
                <a:lnTo>
                  <a:pt x="2942577" y="5091499"/>
                </a:lnTo>
                <a:lnTo>
                  <a:pt x="2992572" y="5089371"/>
                </a:lnTo>
                <a:lnTo>
                  <a:pt x="3042443" y="5086398"/>
                </a:lnTo>
                <a:lnTo>
                  <a:pt x="3092180" y="5082585"/>
                </a:lnTo>
                <a:lnTo>
                  <a:pt x="3141773" y="5077936"/>
                </a:lnTo>
                <a:lnTo>
                  <a:pt x="3191211" y="5072456"/>
                </a:lnTo>
                <a:lnTo>
                  <a:pt x="3240484" y="5066148"/>
                </a:lnTo>
                <a:lnTo>
                  <a:pt x="3289581" y="5059017"/>
                </a:lnTo>
                <a:lnTo>
                  <a:pt x="3338492" y="5051067"/>
                </a:lnTo>
                <a:lnTo>
                  <a:pt x="3387206" y="5042303"/>
                </a:lnTo>
                <a:lnTo>
                  <a:pt x="3435714" y="5032727"/>
                </a:lnTo>
                <a:lnTo>
                  <a:pt x="3484004" y="5022346"/>
                </a:lnTo>
                <a:lnTo>
                  <a:pt x="3532066" y="5011162"/>
                </a:lnTo>
                <a:lnTo>
                  <a:pt x="3579890" y="4999180"/>
                </a:lnTo>
                <a:lnTo>
                  <a:pt x="3627465" y="4986405"/>
                </a:lnTo>
                <a:lnTo>
                  <a:pt x="3674781" y="4972840"/>
                </a:lnTo>
                <a:lnTo>
                  <a:pt x="3721827" y="4958490"/>
                </a:lnTo>
                <a:lnTo>
                  <a:pt x="3768593" y="4943359"/>
                </a:lnTo>
                <a:lnTo>
                  <a:pt x="3815069" y="4927450"/>
                </a:lnTo>
                <a:lnTo>
                  <a:pt x="3861244" y="4910769"/>
                </a:lnTo>
                <a:lnTo>
                  <a:pt x="3907107" y="4893320"/>
                </a:lnTo>
                <a:lnTo>
                  <a:pt x="3952649" y="4875106"/>
                </a:lnTo>
                <a:lnTo>
                  <a:pt x="3997859" y="4856132"/>
                </a:lnTo>
                <a:lnTo>
                  <a:pt x="4042726" y="4836403"/>
                </a:lnTo>
                <a:lnTo>
                  <a:pt x="4087239" y="4815921"/>
                </a:lnTo>
                <a:lnTo>
                  <a:pt x="4131390" y="4794692"/>
                </a:lnTo>
                <a:lnTo>
                  <a:pt x="4175166" y="4772720"/>
                </a:lnTo>
                <a:lnTo>
                  <a:pt x="4218558" y="4750009"/>
                </a:lnTo>
                <a:lnTo>
                  <a:pt x="4261555" y="4726563"/>
                </a:lnTo>
                <a:lnTo>
                  <a:pt x="4304147" y="4702387"/>
                </a:lnTo>
                <a:lnTo>
                  <a:pt x="4346323" y="4677483"/>
                </a:lnTo>
                <a:lnTo>
                  <a:pt x="4388073" y="4651858"/>
                </a:lnTo>
                <a:lnTo>
                  <a:pt x="4429386" y="4625515"/>
                </a:lnTo>
                <a:lnTo>
                  <a:pt x="4470253" y="4598458"/>
                </a:lnTo>
                <a:lnTo>
                  <a:pt x="4510662" y="4570691"/>
                </a:lnTo>
                <a:lnTo>
                  <a:pt x="4550603" y="4542219"/>
                </a:lnTo>
                <a:lnTo>
                  <a:pt x="4590065" y="4513045"/>
                </a:lnTo>
                <a:lnTo>
                  <a:pt x="4629039" y="4483175"/>
                </a:lnTo>
                <a:lnTo>
                  <a:pt x="4667514" y="4452612"/>
                </a:lnTo>
                <a:lnTo>
                  <a:pt x="4705479" y="4421360"/>
                </a:lnTo>
                <a:lnTo>
                  <a:pt x="4742924" y="4389424"/>
                </a:lnTo>
                <a:lnTo>
                  <a:pt x="4779839" y="4356808"/>
                </a:lnTo>
                <a:lnTo>
                  <a:pt x="4816212" y="4323515"/>
                </a:lnTo>
                <a:lnTo>
                  <a:pt x="4852035" y="4289552"/>
                </a:lnTo>
                <a:lnTo>
                  <a:pt x="4888006" y="4254174"/>
                </a:lnTo>
                <a:lnTo>
                  <a:pt x="4923249" y="4218240"/>
                </a:lnTo>
                <a:lnTo>
                  <a:pt x="4957760" y="4181760"/>
                </a:lnTo>
                <a:lnTo>
                  <a:pt x="4991535" y="4144745"/>
                </a:lnTo>
                <a:lnTo>
                  <a:pt x="5024567" y="4107205"/>
                </a:lnTo>
                <a:lnTo>
                  <a:pt x="5056853" y="4069152"/>
                </a:lnTo>
                <a:lnTo>
                  <a:pt x="5088388" y="4030596"/>
                </a:lnTo>
                <a:lnTo>
                  <a:pt x="5119167" y="3991548"/>
                </a:lnTo>
                <a:lnTo>
                  <a:pt x="5149186" y="3952018"/>
                </a:lnTo>
                <a:lnTo>
                  <a:pt x="5178440" y="3912018"/>
                </a:lnTo>
                <a:lnTo>
                  <a:pt x="5206924" y="3871559"/>
                </a:lnTo>
                <a:lnTo>
                  <a:pt x="5234634" y="3830650"/>
                </a:lnTo>
                <a:lnTo>
                  <a:pt x="5261564" y="3789304"/>
                </a:lnTo>
                <a:lnTo>
                  <a:pt x="5287711" y="3747530"/>
                </a:lnTo>
                <a:lnTo>
                  <a:pt x="5313070" y="3705339"/>
                </a:lnTo>
                <a:lnTo>
                  <a:pt x="5337635" y="3662743"/>
                </a:lnTo>
                <a:lnTo>
                  <a:pt x="5361403" y="3619752"/>
                </a:lnTo>
                <a:lnTo>
                  <a:pt x="5384368" y="3576377"/>
                </a:lnTo>
                <a:lnTo>
                  <a:pt x="5406526" y="3532628"/>
                </a:lnTo>
                <a:lnTo>
                  <a:pt x="5427873" y="3488517"/>
                </a:lnTo>
                <a:lnTo>
                  <a:pt x="5448403" y="3444054"/>
                </a:lnTo>
                <a:lnTo>
                  <a:pt x="5468112" y="3399250"/>
                </a:lnTo>
                <a:lnTo>
                  <a:pt x="5486995" y="3354115"/>
                </a:lnTo>
                <a:lnTo>
                  <a:pt x="5505047" y="3308662"/>
                </a:lnTo>
                <a:lnTo>
                  <a:pt x="5522265" y="3262899"/>
                </a:lnTo>
                <a:lnTo>
                  <a:pt x="5538643" y="3216839"/>
                </a:lnTo>
                <a:lnTo>
                  <a:pt x="5554176" y="3170492"/>
                </a:lnTo>
                <a:lnTo>
                  <a:pt x="5568860" y="3123868"/>
                </a:lnTo>
                <a:lnTo>
                  <a:pt x="5582691" y="3076979"/>
                </a:lnTo>
                <a:lnTo>
                  <a:pt x="5595663" y="3029835"/>
                </a:lnTo>
                <a:lnTo>
                  <a:pt x="5607772" y="2982447"/>
                </a:lnTo>
                <a:lnTo>
                  <a:pt x="5619013" y="2934827"/>
                </a:lnTo>
                <a:lnTo>
                  <a:pt x="5629382" y="2886983"/>
                </a:lnTo>
                <a:lnTo>
                  <a:pt x="5638873" y="2838929"/>
                </a:lnTo>
                <a:lnTo>
                  <a:pt x="5647483" y="2790673"/>
                </a:lnTo>
                <a:lnTo>
                  <a:pt x="5655206" y="2742227"/>
                </a:lnTo>
                <a:lnTo>
                  <a:pt x="5662038" y="2693603"/>
                </a:lnTo>
                <a:lnTo>
                  <a:pt x="5667975" y="2644810"/>
                </a:lnTo>
                <a:lnTo>
                  <a:pt x="5673011" y="2595859"/>
                </a:lnTo>
                <a:lnTo>
                  <a:pt x="5677141" y="2546761"/>
                </a:lnTo>
                <a:lnTo>
                  <a:pt x="5680362" y="2497528"/>
                </a:lnTo>
                <a:lnTo>
                  <a:pt x="5682669" y="2448169"/>
                </a:lnTo>
                <a:lnTo>
                  <a:pt x="5684056" y="2398696"/>
                </a:lnTo>
                <a:lnTo>
                  <a:pt x="5684520" y="2349119"/>
                </a:lnTo>
                <a:lnTo>
                  <a:pt x="5684056" y="2299558"/>
                </a:lnTo>
                <a:lnTo>
                  <a:pt x="5682669" y="2250100"/>
                </a:lnTo>
                <a:lnTo>
                  <a:pt x="5680362" y="2200756"/>
                </a:lnTo>
                <a:lnTo>
                  <a:pt x="5677141" y="2151536"/>
                </a:lnTo>
                <a:lnTo>
                  <a:pt x="5673011" y="2102451"/>
                </a:lnTo>
                <a:lnTo>
                  <a:pt x="5667975" y="2053512"/>
                </a:lnTo>
                <a:lnTo>
                  <a:pt x="5662038" y="2004729"/>
                </a:lnTo>
                <a:lnTo>
                  <a:pt x="5655206" y="1956114"/>
                </a:lnTo>
                <a:lnTo>
                  <a:pt x="5647483" y="1907677"/>
                </a:lnTo>
                <a:lnTo>
                  <a:pt x="5638873" y="1859430"/>
                </a:lnTo>
                <a:lnTo>
                  <a:pt x="5629382" y="1811383"/>
                </a:lnTo>
                <a:lnTo>
                  <a:pt x="5619013" y="1763546"/>
                </a:lnTo>
                <a:lnTo>
                  <a:pt x="5607772" y="1715931"/>
                </a:lnTo>
                <a:lnTo>
                  <a:pt x="5595663" y="1668549"/>
                </a:lnTo>
                <a:lnTo>
                  <a:pt x="5582691" y="1621410"/>
                </a:lnTo>
                <a:lnTo>
                  <a:pt x="5568860" y="1574525"/>
                </a:lnTo>
                <a:lnTo>
                  <a:pt x="5554176" y="1527906"/>
                </a:lnTo>
                <a:lnTo>
                  <a:pt x="5538643" y="1481562"/>
                </a:lnTo>
                <a:lnTo>
                  <a:pt x="5522265" y="1435505"/>
                </a:lnTo>
                <a:lnTo>
                  <a:pt x="5505047" y="1389745"/>
                </a:lnTo>
                <a:lnTo>
                  <a:pt x="5486995" y="1344294"/>
                </a:lnTo>
                <a:lnTo>
                  <a:pt x="5468112" y="1299162"/>
                </a:lnTo>
                <a:lnTo>
                  <a:pt x="5448403" y="1254360"/>
                </a:lnTo>
                <a:lnTo>
                  <a:pt x="5427873" y="1209899"/>
                </a:lnTo>
                <a:lnTo>
                  <a:pt x="5406526" y="1165789"/>
                </a:lnTo>
                <a:lnTo>
                  <a:pt x="5384368" y="1122042"/>
                </a:lnTo>
                <a:lnTo>
                  <a:pt x="5361403" y="1078669"/>
                </a:lnTo>
                <a:lnTo>
                  <a:pt x="5337635" y="1035679"/>
                </a:lnTo>
                <a:lnTo>
                  <a:pt x="5313070" y="993085"/>
                </a:lnTo>
                <a:lnTo>
                  <a:pt x="5287711" y="950897"/>
                </a:lnTo>
                <a:lnTo>
                  <a:pt x="5261564" y="909125"/>
                </a:lnTo>
                <a:lnTo>
                  <a:pt x="5234634" y="867781"/>
                </a:lnTo>
                <a:lnTo>
                  <a:pt x="5206924" y="826875"/>
                </a:lnTo>
                <a:lnTo>
                  <a:pt x="5178440" y="786418"/>
                </a:lnTo>
                <a:lnTo>
                  <a:pt x="5149186" y="746421"/>
                </a:lnTo>
                <a:lnTo>
                  <a:pt x="5119167" y="706895"/>
                </a:lnTo>
                <a:lnTo>
                  <a:pt x="5088388" y="667851"/>
                </a:lnTo>
                <a:lnTo>
                  <a:pt x="5056853" y="629300"/>
                </a:lnTo>
                <a:lnTo>
                  <a:pt x="5024567" y="591251"/>
                </a:lnTo>
                <a:lnTo>
                  <a:pt x="4991535" y="553717"/>
                </a:lnTo>
                <a:lnTo>
                  <a:pt x="4957760" y="516708"/>
                </a:lnTo>
                <a:lnTo>
                  <a:pt x="4923249" y="480235"/>
                </a:lnTo>
                <a:lnTo>
                  <a:pt x="4888006" y="444309"/>
                </a:lnTo>
                <a:lnTo>
                  <a:pt x="4852035" y="408939"/>
                </a:lnTo>
                <a:lnTo>
                  <a:pt x="4816212" y="374967"/>
                </a:lnTo>
                <a:lnTo>
                  <a:pt x="4779839" y="341668"/>
                </a:lnTo>
                <a:lnTo>
                  <a:pt x="4742924" y="309045"/>
                </a:lnTo>
                <a:lnTo>
                  <a:pt x="4705479" y="277103"/>
                </a:lnTo>
                <a:lnTo>
                  <a:pt x="4667514" y="245846"/>
                </a:lnTo>
                <a:lnTo>
                  <a:pt x="4629039" y="215278"/>
                </a:lnTo>
                <a:lnTo>
                  <a:pt x="4590065" y="185403"/>
                </a:lnTo>
                <a:lnTo>
                  <a:pt x="4550603" y="156226"/>
                </a:lnTo>
                <a:lnTo>
                  <a:pt x="4510662" y="127751"/>
                </a:lnTo>
                <a:lnTo>
                  <a:pt x="4470253" y="99982"/>
                </a:lnTo>
                <a:lnTo>
                  <a:pt x="4429386" y="72923"/>
                </a:lnTo>
                <a:lnTo>
                  <a:pt x="4388073" y="46578"/>
                </a:lnTo>
                <a:lnTo>
                  <a:pt x="4346323" y="20952"/>
                </a:lnTo>
                <a:lnTo>
                  <a:pt x="4310839" y="0"/>
                </a:lnTo>
                <a:close/>
              </a:path>
            </a:pathLst>
          </a:custGeom>
          <a:solidFill>
            <a:schemeClr val="accent1">
              <a:lumMod val="40000"/>
              <a:lumOff val="60000"/>
            </a:schemeClr>
          </a:solidFill>
        </p:spPr>
        <p:txBody>
          <a:bodyPr wrap="square" lIns="0" tIns="0" rIns="0" bIns="0" rtlCol="0"/>
          <a:lstStyle/>
          <a:p>
            <a:endParaRPr dirty="0"/>
          </a:p>
        </p:txBody>
      </p:sp>
      <p:sp>
        <p:nvSpPr>
          <p:cNvPr id="4" name="object 4"/>
          <p:cNvSpPr/>
          <p:nvPr/>
        </p:nvSpPr>
        <p:spPr>
          <a:xfrm>
            <a:off x="11060429" y="1068981"/>
            <a:ext cx="1097280" cy="1045844"/>
          </a:xfrm>
          <a:custGeom>
            <a:avLst/>
            <a:gdLst/>
            <a:ahLst/>
            <a:cxnLst/>
            <a:rect l="l" t="t" r="r" b="b"/>
            <a:pathLst>
              <a:path w="1097279" h="1045844">
                <a:moveTo>
                  <a:pt x="415162" y="501650"/>
                </a:moveTo>
                <a:lnTo>
                  <a:pt x="410209" y="501650"/>
                </a:lnTo>
                <a:lnTo>
                  <a:pt x="358320" y="508750"/>
                </a:lnTo>
                <a:lnTo>
                  <a:pt x="311844" y="528769"/>
                </a:lnTo>
                <a:lnTo>
                  <a:pt x="272720" y="559778"/>
                </a:lnTo>
                <a:lnTo>
                  <a:pt x="242886" y="599852"/>
                </a:lnTo>
                <a:lnTo>
                  <a:pt x="224281" y="647064"/>
                </a:lnTo>
                <a:lnTo>
                  <a:pt x="180824" y="654211"/>
                </a:lnTo>
                <a:lnTo>
                  <a:pt x="141882" y="671721"/>
                </a:lnTo>
                <a:lnTo>
                  <a:pt x="108965" y="698087"/>
                </a:lnTo>
                <a:lnTo>
                  <a:pt x="83584" y="731797"/>
                </a:lnTo>
                <a:lnTo>
                  <a:pt x="67248" y="771342"/>
                </a:lnTo>
                <a:lnTo>
                  <a:pt x="61468" y="815213"/>
                </a:lnTo>
                <a:lnTo>
                  <a:pt x="62065" y="829577"/>
                </a:lnTo>
                <a:lnTo>
                  <a:pt x="63865" y="843835"/>
                </a:lnTo>
                <a:lnTo>
                  <a:pt x="66879" y="857879"/>
                </a:lnTo>
                <a:lnTo>
                  <a:pt x="71120" y="871601"/>
                </a:lnTo>
                <a:lnTo>
                  <a:pt x="42969" y="882394"/>
                </a:lnTo>
                <a:lnTo>
                  <a:pt x="20415" y="901652"/>
                </a:lnTo>
                <a:lnTo>
                  <a:pt x="5433" y="927411"/>
                </a:lnTo>
                <a:lnTo>
                  <a:pt x="0" y="957707"/>
                </a:lnTo>
                <a:lnTo>
                  <a:pt x="6927" y="991778"/>
                </a:lnTo>
                <a:lnTo>
                  <a:pt x="25796" y="1019682"/>
                </a:lnTo>
                <a:lnTo>
                  <a:pt x="53738" y="1038538"/>
                </a:lnTo>
                <a:lnTo>
                  <a:pt x="87883" y="1045463"/>
                </a:lnTo>
                <a:lnTo>
                  <a:pt x="1097279" y="1045463"/>
                </a:lnTo>
                <a:lnTo>
                  <a:pt x="1097279" y="502285"/>
                </a:lnTo>
                <a:lnTo>
                  <a:pt x="425069" y="502285"/>
                </a:lnTo>
                <a:lnTo>
                  <a:pt x="420115" y="501903"/>
                </a:lnTo>
                <a:lnTo>
                  <a:pt x="415162" y="501650"/>
                </a:lnTo>
                <a:close/>
              </a:path>
              <a:path w="1097279" h="1045844">
                <a:moveTo>
                  <a:pt x="890651" y="0"/>
                </a:moveTo>
                <a:lnTo>
                  <a:pt x="844133" y="3407"/>
                </a:lnTo>
                <a:lnTo>
                  <a:pt x="799739" y="13307"/>
                </a:lnTo>
                <a:lnTo>
                  <a:pt x="757954" y="29212"/>
                </a:lnTo>
                <a:lnTo>
                  <a:pt x="719265" y="50636"/>
                </a:lnTo>
                <a:lnTo>
                  <a:pt x="684158" y="77094"/>
                </a:lnTo>
                <a:lnTo>
                  <a:pt x="653118" y="108099"/>
                </a:lnTo>
                <a:lnTo>
                  <a:pt x="626632" y="143166"/>
                </a:lnTo>
                <a:lnTo>
                  <a:pt x="605185" y="181808"/>
                </a:lnTo>
                <a:lnTo>
                  <a:pt x="589264" y="223539"/>
                </a:lnTo>
                <a:lnTo>
                  <a:pt x="579355" y="267873"/>
                </a:lnTo>
                <a:lnTo>
                  <a:pt x="575945" y="314325"/>
                </a:lnTo>
                <a:lnTo>
                  <a:pt x="576137" y="325469"/>
                </a:lnTo>
                <a:lnTo>
                  <a:pt x="576722" y="336613"/>
                </a:lnTo>
                <a:lnTo>
                  <a:pt x="577713" y="347757"/>
                </a:lnTo>
                <a:lnTo>
                  <a:pt x="579120" y="358901"/>
                </a:lnTo>
                <a:lnTo>
                  <a:pt x="544726" y="377318"/>
                </a:lnTo>
                <a:lnTo>
                  <a:pt x="516191" y="403463"/>
                </a:lnTo>
                <a:lnTo>
                  <a:pt x="494895" y="435965"/>
                </a:lnTo>
                <a:lnTo>
                  <a:pt x="482219" y="473456"/>
                </a:lnTo>
                <a:lnTo>
                  <a:pt x="466788" y="478228"/>
                </a:lnTo>
                <a:lnTo>
                  <a:pt x="452024" y="484679"/>
                </a:lnTo>
                <a:lnTo>
                  <a:pt x="438070" y="492726"/>
                </a:lnTo>
                <a:lnTo>
                  <a:pt x="425069" y="502285"/>
                </a:lnTo>
                <a:lnTo>
                  <a:pt x="1097279" y="502285"/>
                </a:lnTo>
                <a:lnTo>
                  <a:pt x="1097279" y="78101"/>
                </a:lnTo>
                <a:lnTo>
                  <a:pt x="1071629" y="57078"/>
                </a:lnTo>
                <a:lnTo>
                  <a:pt x="1031226" y="32986"/>
                </a:lnTo>
                <a:lnTo>
                  <a:pt x="987202" y="15052"/>
                </a:lnTo>
                <a:lnTo>
                  <a:pt x="940147" y="3860"/>
                </a:lnTo>
                <a:lnTo>
                  <a:pt x="890651" y="0"/>
                </a:lnTo>
                <a:close/>
              </a:path>
            </a:pathLst>
          </a:custGeom>
          <a:solidFill>
            <a:srgbClr val="FFFFFF"/>
          </a:solidFill>
        </p:spPr>
        <p:txBody>
          <a:bodyPr wrap="square" lIns="0" tIns="0" rIns="0" bIns="0" rtlCol="0"/>
          <a:lstStyle/>
          <a:p>
            <a:endParaRPr/>
          </a:p>
        </p:txBody>
      </p:sp>
      <p:sp>
        <p:nvSpPr>
          <p:cNvPr id="5" name="object 5"/>
          <p:cNvSpPr/>
          <p:nvPr/>
        </p:nvSpPr>
        <p:spPr>
          <a:xfrm>
            <a:off x="5358384" y="4157471"/>
            <a:ext cx="1414780" cy="998219"/>
          </a:xfrm>
          <a:custGeom>
            <a:avLst/>
            <a:gdLst/>
            <a:ahLst/>
            <a:cxnLst/>
            <a:rect l="l" t="t" r="r" b="b"/>
            <a:pathLst>
              <a:path w="1414779" h="998220">
                <a:moveTo>
                  <a:pt x="825753" y="0"/>
                </a:moveTo>
                <a:lnTo>
                  <a:pt x="778419" y="3927"/>
                </a:lnTo>
                <a:lnTo>
                  <a:pt x="733515" y="15299"/>
                </a:lnTo>
                <a:lnTo>
                  <a:pt x="691642" y="33497"/>
                </a:lnTo>
                <a:lnTo>
                  <a:pt x="653401" y="57903"/>
                </a:lnTo>
                <a:lnTo>
                  <a:pt x="619394" y="87899"/>
                </a:lnTo>
                <a:lnTo>
                  <a:pt x="590222" y="122867"/>
                </a:lnTo>
                <a:lnTo>
                  <a:pt x="566486" y="162190"/>
                </a:lnTo>
                <a:lnTo>
                  <a:pt x="548788" y="205248"/>
                </a:lnTo>
                <a:lnTo>
                  <a:pt x="537728" y="251424"/>
                </a:lnTo>
                <a:lnTo>
                  <a:pt x="533907" y="300100"/>
                </a:lnTo>
                <a:lnTo>
                  <a:pt x="534096" y="310767"/>
                </a:lnTo>
                <a:lnTo>
                  <a:pt x="534654" y="321421"/>
                </a:lnTo>
                <a:lnTo>
                  <a:pt x="535568" y="332051"/>
                </a:lnTo>
                <a:lnTo>
                  <a:pt x="536828" y="342645"/>
                </a:lnTo>
                <a:lnTo>
                  <a:pt x="504995" y="360285"/>
                </a:lnTo>
                <a:lnTo>
                  <a:pt x="478567" y="385270"/>
                </a:lnTo>
                <a:lnTo>
                  <a:pt x="458854" y="416280"/>
                </a:lnTo>
                <a:lnTo>
                  <a:pt x="447166" y="451992"/>
                </a:lnTo>
                <a:lnTo>
                  <a:pt x="432800" y="456602"/>
                </a:lnTo>
                <a:lnTo>
                  <a:pt x="419099" y="462772"/>
                </a:lnTo>
                <a:lnTo>
                  <a:pt x="406161" y="470441"/>
                </a:lnTo>
                <a:lnTo>
                  <a:pt x="394080" y="479551"/>
                </a:lnTo>
                <a:lnTo>
                  <a:pt x="384937" y="478916"/>
                </a:lnTo>
                <a:lnTo>
                  <a:pt x="380238" y="478916"/>
                </a:lnTo>
                <a:lnTo>
                  <a:pt x="332152" y="485708"/>
                </a:lnTo>
                <a:lnTo>
                  <a:pt x="289078" y="504845"/>
                </a:lnTo>
                <a:lnTo>
                  <a:pt x="252825" y="534466"/>
                </a:lnTo>
                <a:lnTo>
                  <a:pt x="225204" y="572714"/>
                </a:lnTo>
                <a:lnTo>
                  <a:pt x="208025" y="617727"/>
                </a:lnTo>
                <a:lnTo>
                  <a:pt x="160086" y="627206"/>
                </a:lnTo>
                <a:lnTo>
                  <a:pt x="118607" y="650485"/>
                </a:lnTo>
                <a:lnTo>
                  <a:pt x="85999" y="685091"/>
                </a:lnTo>
                <a:lnTo>
                  <a:pt x="64668" y="728549"/>
                </a:lnTo>
                <a:lnTo>
                  <a:pt x="57023" y="778382"/>
                </a:lnTo>
                <a:lnTo>
                  <a:pt x="57519" y="792083"/>
                </a:lnTo>
                <a:lnTo>
                  <a:pt x="59182" y="805687"/>
                </a:lnTo>
                <a:lnTo>
                  <a:pt x="61987" y="819102"/>
                </a:lnTo>
                <a:lnTo>
                  <a:pt x="65912" y="832230"/>
                </a:lnTo>
                <a:lnTo>
                  <a:pt x="39862" y="842516"/>
                </a:lnTo>
                <a:lnTo>
                  <a:pt x="18954" y="860885"/>
                </a:lnTo>
                <a:lnTo>
                  <a:pt x="5048" y="885469"/>
                </a:lnTo>
                <a:lnTo>
                  <a:pt x="0" y="914400"/>
                </a:lnTo>
                <a:lnTo>
                  <a:pt x="6433" y="946945"/>
                </a:lnTo>
                <a:lnTo>
                  <a:pt x="23939" y="973597"/>
                </a:lnTo>
                <a:lnTo>
                  <a:pt x="49827" y="991606"/>
                </a:lnTo>
                <a:lnTo>
                  <a:pt x="81406" y="998219"/>
                </a:lnTo>
                <a:lnTo>
                  <a:pt x="1332864" y="998219"/>
                </a:lnTo>
                <a:lnTo>
                  <a:pt x="1364444" y="991606"/>
                </a:lnTo>
                <a:lnTo>
                  <a:pt x="1390332" y="973597"/>
                </a:lnTo>
                <a:lnTo>
                  <a:pt x="1407838" y="946945"/>
                </a:lnTo>
                <a:lnTo>
                  <a:pt x="1414271" y="914400"/>
                </a:lnTo>
                <a:lnTo>
                  <a:pt x="1407838" y="881874"/>
                </a:lnTo>
                <a:lnTo>
                  <a:pt x="1390332" y="855265"/>
                </a:lnTo>
                <a:lnTo>
                  <a:pt x="1364444" y="837301"/>
                </a:lnTo>
                <a:lnTo>
                  <a:pt x="1332864" y="830707"/>
                </a:lnTo>
                <a:lnTo>
                  <a:pt x="1330324" y="830707"/>
                </a:lnTo>
                <a:lnTo>
                  <a:pt x="1337292" y="816357"/>
                </a:lnTo>
                <a:lnTo>
                  <a:pt x="1342342" y="801258"/>
                </a:lnTo>
                <a:lnTo>
                  <a:pt x="1345416" y="785612"/>
                </a:lnTo>
                <a:lnTo>
                  <a:pt x="1346454" y="769619"/>
                </a:lnTo>
                <a:lnTo>
                  <a:pt x="1346454" y="761364"/>
                </a:lnTo>
                <a:lnTo>
                  <a:pt x="1345564" y="753109"/>
                </a:lnTo>
                <a:lnTo>
                  <a:pt x="1343914" y="745108"/>
                </a:lnTo>
                <a:lnTo>
                  <a:pt x="1369915" y="726352"/>
                </a:lnTo>
                <a:lnTo>
                  <a:pt x="1390094" y="701262"/>
                </a:lnTo>
                <a:lnTo>
                  <a:pt x="1403153" y="671171"/>
                </a:lnTo>
                <a:lnTo>
                  <a:pt x="1407794" y="637413"/>
                </a:lnTo>
                <a:lnTo>
                  <a:pt x="1399903" y="593744"/>
                </a:lnTo>
                <a:lnTo>
                  <a:pt x="1378188" y="557148"/>
                </a:lnTo>
                <a:lnTo>
                  <a:pt x="1345590" y="530649"/>
                </a:lnTo>
                <a:lnTo>
                  <a:pt x="1305051" y="517270"/>
                </a:lnTo>
                <a:lnTo>
                  <a:pt x="1305433" y="512571"/>
                </a:lnTo>
                <a:lnTo>
                  <a:pt x="1300691" y="455910"/>
                </a:lnTo>
                <a:lnTo>
                  <a:pt x="1286768" y="412517"/>
                </a:lnTo>
                <a:lnTo>
                  <a:pt x="1264811" y="373663"/>
                </a:lnTo>
                <a:lnTo>
                  <a:pt x="1235844" y="340397"/>
                </a:lnTo>
                <a:lnTo>
                  <a:pt x="1200886" y="313766"/>
                </a:lnTo>
                <a:lnTo>
                  <a:pt x="1160962" y="294820"/>
                </a:lnTo>
                <a:lnTo>
                  <a:pt x="1117091" y="284606"/>
                </a:lnTo>
                <a:lnTo>
                  <a:pt x="1111266" y="238123"/>
                </a:lnTo>
                <a:lnTo>
                  <a:pt x="1098801" y="194145"/>
                </a:lnTo>
                <a:lnTo>
                  <a:pt x="1080246" y="153235"/>
                </a:lnTo>
                <a:lnTo>
                  <a:pt x="1056146" y="115955"/>
                </a:lnTo>
                <a:lnTo>
                  <a:pt x="1027048" y="82867"/>
                </a:lnTo>
                <a:lnTo>
                  <a:pt x="993501" y="54534"/>
                </a:lnTo>
                <a:lnTo>
                  <a:pt x="956051" y="31519"/>
                </a:lnTo>
                <a:lnTo>
                  <a:pt x="915245" y="14383"/>
                </a:lnTo>
                <a:lnTo>
                  <a:pt x="871630" y="3689"/>
                </a:lnTo>
                <a:lnTo>
                  <a:pt x="825753" y="0"/>
                </a:lnTo>
                <a:close/>
              </a:path>
            </a:pathLst>
          </a:custGeom>
          <a:solidFill>
            <a:srgbClr val="FFFFFF"/>
          </a:solidFill>
        </p:spPr>
        <p:txBody>
          <a:bodyPr wrap="square" lIns="0" tIns="0" rIns="0" bIns="0" rtlCol="0"/>
          <a:lstStyle/>
          <a:p>
            <a:endParaRPr/>
          </a:p>
        </p:txBody>
      </p:sp>
      <p:sp>
        <p:nvSpPr>
          <p:cNvPr id="6" name="object 6"/>
          <p:cNvSpPr/>
          <p:nvPr/>
        </p:nvSpPr>
        <p:spPr>
          <a:xfrm>
            <a:off x="805179" y="3129364"/>
            <a:ext cx="1574800" cy="1080770"/>
          </a:xfrm>
          <a:custGeom>
            <a:avLst/>
            <a:gdLst/>
            <a:ahLst/>
            <a:cxnLst/>
            <a:rect l="l" t="t" r="r" b="b"/>
            <a:pathLst>
              <a:path w="1574800" h="1080770">
                <a:moveTo>
                  <a:pt x="919200" y="0"/>
                </a:moveTo>
                <a:lnTo>
                  <a:pt x="871186" y="3521"/>
                </a:lnTo>
                <a:lnTo>
                  <a:pt x="825363" y="13751"/>
                </a:lnTo>
                <a:lnTo>
                  <a:pt x="782231" y="30188"/>
                </a:lnTo>
                <a:lnTo>
                  <a:pt x="742293" y="52329"/>
                </a:lnTo>
                <a:lnTo>
                  <a:pt x="706051" y="79673"/>
                </a:lnTo>
                <a:lnTo>
                  <a:pt x="674007" y="111716"/>
                </a:lnTo>
                <a:lnTo>
                  <a:pt x="646664" y="147958"/>
                </a:lnTo>
                <a:lnTo>
                  <a:pt x="624523" y="187896"/>
                </a:lnTo>
                <a:lnTo>
                  <a:pt x="608086" y="231028"/>
                </a:lnTo>
                <a:lnTo>
                  <a:pt x="597856" y="276852"/>
                </a:lnTo>
                <a:lnTo>
                  <a:pt x="594334" y="324866"/>
                </a:lnTo>
                <a:lnTo>
                  <a:pt x="594546" y="336391"/>
                </a:lnTo>
                <a:lnTo>
                  <a:pt x="595175" y="347916"/>
                </a:lnTo>
                <a:lnTo>
                  <a:pt x="596209" y="359441"/>
                </a:lnTo>
                <a:lnTo>
                  <a:pt x="597636" y="370967"/>
                </a:lnTo>
                <a:lnTo>
                  <a:pt x="562177" y="389997"/>
                </a:lnTo>
                <a:lnTo>
                  <a:pt x="532755" y="417004"/>
                </a:lnTo>
                <a:lnTo>
                  <a:pt x="510786" y="450584"/>
                </a:lnTo>
                <a:lnTo>
                  <a:pt x="497687" y="489331"/>
                </a:lnTo>
                <a:lnTo>
                  <a:pt x="481780" y="494295"/>
                </a:lnTo>
                <a:lnTo>
                  <a:pt x="466540" y="500951"/>
                </a:lnTo>
                <a:lnTo>
                  <a:pt x="452110" y="509226"/>
                </a:lnTo>
                <a:lnTo>
                  <a:pt x="438632" y="519049"/>
                </a:lnTo>
                <a:lnTo>
                  <a:pt x="428447" y="518414"/>
                </a:lnTo>
                <a:lnTo>
                  <a:pt x="423265" y="518414"/>
                </a:lnTo>
                <a:lnTo>
                  <a:pt x="378316" y="523554"/>
                </a:lnTo>
                <a:lnTo>
                  <a:pt x="337023" y="538202"/>
                </a:lnTo>
                <a:lnTo>
                  <a:pt x="300543" y="561197"/>
                </a:lnTo>
                <a:lnTo>
                  <a:pt x="270032" y="591377"/>
                </a:lnTo>
                <a:lnTo>
                  <a:pt x="246643" y="627584"/>
                </a:lnTo>
                <a:lnTo>
                  <a:pt x="231533" y="668655"/>
                </a:lnTo>
                <a:lnTo>
                  <a:pt x="186671" y="676110"/>
                </a:lnTo>
                <a:lnTo>
                  <a:pt x="146469" y="694261"/>
                </a:lnTo>
                <a:lnTo>
                  <a:pt x="112487" y="721550"/>
                </a:lnTo>
                <a:lnTo>
                  <a:pt x="86283" y="756416"/>
                </a:lnTo>
                <a:lnTo>
                  <a:pt x="69417" y="797301"/>
                </a:lnTo>
                <a:lnTo>
                  <a:pt x="63449" y="842645"/>
                </a:lnTo>
                <a:lnTo>
                  <a:pt x="64082" y="857466"/>
                </a:lnTo>
                <a:lnTo>
                  <a:pt x="65971" y="872156"/>
                </a:lnTo>
                <a:lnTo>
                  <a:pt x="69101" y="886632"/>
                </a:lnTo>
                <a:lnTo>
                  <a:pt x="73456" y="900811"/>
                </a:lnTo>
                <a:lnTo>
                  <a:pt x="44389" y="911971"/>
                </a:lnTo>
                <a:lnTo>
                  <a:pt x="21102" y="931894"/>
                </a:lnTo>
                <a:lnTo>
                  <a:pt x="5628" y="958532"/>
                </a:lnTo>
                <a:lnTo>
                  <a:pt x="0" y="989838"/>
                </a:lnTo>
                <a:lnTo>
                  <a:pt x="7157" y="1025009"/>
                </a:lnTo>
                <a:lnTo>
                  <a:pt x="26643" y="1053846"/>
                </a:lnTo>
                <a:lnTo>
                  <a:pt x="55480" y="1073348"/>
                </a:lnTo>
                <a:lnTo>
                  <a:pt x="90690" y="1080516"/>
                </a:lnTo>
                <a:lnTo>
                  <a:pt x="1483588" y="1080516"/>
                </a:lnTo>
                <a:lnTo>
                  <a:pt x="1518759" y="1073348"/>
                </a:lnTo>
                <a:lnTo>
                  <a:pt x="1547596" y="1053845"/>
                </a:lnTo>
                <a:lnTo>
                  <a:pt x="1567099" y="1025009"/>
                </a:lnTo>
                <a:lnTo>
                  <a:pt x="1574266" y="989838"/>
                </a:lnTo>
                <a:lnTo>
                  <a:pt x="1567099" y="954613"/>
                </a:lnTo>
                <a:lnTo>
                  <a:pt x="1547596" y="925782"/>
                </a:lnTo>
                <a:lnTo>
                  <a:pt x="1518759" y="906309"/>
                </a:lnTo>
                <a:lnTo>
                  <a:pt x="1483588" y="899160"/>
                </a:lnTo>
                <a:lnTo>
                  <a:pt x="1480794" y="899160"/>
                </a:lnTo>
                <a:lnTo>
                  <a:pt x="1491016" y="877351"/>
                </a:lnTo>
                <a:lnTo>
                  <a:pt x="1497034" y="854233"/>
                </a:lnTo>
                <a:lnTo>
                  <a:pt x="1498743" y="830401"/>
                </a:lnTo>
                <a:lnTo>
                  <a:pt x="1496034" y="806450"/>
                </a:lnTo>
                <a:lnTo>
                  <a:pt x="1524935" y="786235"/>
                </a:lnTo>
                <a:lnTo>
                  <a:pt x="1547406" y="759126"/>
                </a:lnTo>
                <a:lnTo>
                  <a:pt x="1561971" y="726565"/>
                </a:lnTo>
                <a:lnTo>
                  <a:pt x="1567154" y="689991"/>
                </a:lnTo>
                <a:lnTo>
                  <a:pt x="1558347" y="642649"/>
                </a:lnTo>
                <a:lnTo>
                  <a:pt x="1534134" y="603011"/>
                </a:lnTo>
                <a:lnTo>
                  <a:pt x="1497824" y="574351"/>
                </a:lnTo>
                <a:lnTo>
                  <a:pt x="1452727" y="559943"/>
                </a:lnTo>
                <a:lnTo>
                  <a:pt x="1453362" y="549529"/>
                </a:lnTo>
                <a:lnTo>
                  <a:pt x="1453362" y="544195"/>
                </a:lnTo>
                <a:lnTo>
                  <a:pt x="1447938" y="493454"/>
                </a:lnTo>
                <a:lnTo>
                  <a:pt x="1432429" y="446490"/>
                </a:lnTo>
                <a:lnTo>
                  <a:pt x="1407975" y="404435"/>
                </a:lnTo>
                <a:lnTo>
                  <a:pt x="1375720" y="368424"/>
                </a:lnTo>
                <a:lnTo>
                  <a:pt x="1336803" y="339588"/>
                </a:lnTo>
                <a:lnTo>
                  <a:pt x="1292369" y="319060"/>
                </a:lnTo>
                <a:lnTo>
                  <a:pt x="1243558" y="307975"/>
                </a:lnTo>
                <a:lnTo>
                  <a:pt x="1237944" y="262129"/>
                </a:lnTo>
                <a:lnTo>
                  <a:pt x="1226187" y="218484"/>
                </a:lnTo>
                <a:lnTo>
                  <a:pt x="1208743" y="177496"/>
                </a:lnTo>
                <a:lnTo>
                  <a:pt x="1186067" y="139622"/>
                </a:lnTo>
                <a:lnTo>
                  <a:pt x="1158617" y="105317"/>
                </a:lnTo>
                <a:lnTo>
                  <a:pt x="1126848" y="75038"/>
                </a:lnTo>
                <a:lnTo>
                  <a:pt x="1091218" y="49241"/>
                </a:lnTo>
                <a:lnTo>
                  <a:pt x="1052181" y="28382"/>
                </a:lnTo>
                <a:lnTo>
                  <a:pt x="1010195" y="12918"/>
                </a:lnTo>
                <a:lnTo>
                  <a:pt x="965716" y="3305"/>
                </a:lnTo>
                <a:lnTo>
                  <a:pt x="919200" y="0"/>
                </a:lnTo>
                <a:close/>
              </a:path>
            </a:pathLst>
          </a:custGeom>
          <a:solidFill>
            <a:schemeClr val="accent1"/>
          </a:solidFill>
        </p:spPr>
        <p:txBody>
          <a:bodyPr wrap="square" lIns="0" tIns="0" rIns="0" bIns="0" rtlCol="0"/>
          <a:lstStyle/>
          <a:p>
            <a:endParaRPr dirty="0"/>
          </a:p>
        </p:txBody>
      </p:sp>
      <p:sp>
        <p:nvSpPr>
          <p:cNvPr id="7" name="object 7"/>
          <p:cNvSpPr/>
          <p:nvPr/>
        </p:nvSpPr>
        <p:spPr>
          <a:xfrm>
            <a:off x="0" y="0"/>
            <a:ext cx="1077595" cy="1035050"/>
          </a:xfrm>
          <a:custGeom>
            <a:avLst/>
            <a:gdLst/>
            <a:ahLst/>
            <a:cxnLst/>
            <a:rect l="l" t="t" r="r" b="b"/>
            <a:pathLst>
              <a:path w="1077595" h="1035050">
                <a:moveTo>
                  <a:pt x="333152" y="0"/>
                </a:moveTo>
                <a:lnTo>
                  <a:pt x="0" y="0"/>
                </a:lnTo>
                <a:lnTo>
                  <a:pt x="0" y="1034796"/>
                </a:lnTo>
                <a:lnTo>
                  <a:pt x="964526" y="1034796"/>
                </a:lnTo>
                <a:lnTo>
                  <a:pt x="1008354" y="1025536"/>
                </a:lnTo>
                <a:lnTo>
                  <a:pt x="1044250" y="1000347"/>
                </a:lnTo>
                <a:lnTo>
                  <a:pt x="1068506" y="963108"/>
                </a:lnTo>
                <a:lnTo>
                  <a:pt x="1077416" y="917701"/>
                </a:lnTo>
                <a:lnTo>
                  <a:pt x="1070425" y="877202"/>
                </a:lnTo>
                <a:lnTo>
                  <a:pt x="1051154" y="842787"/>
                </a:lnTo>
                <a:lnTo>
                  <a:pt x="1022150" y="817064"/>
                </a:lnTo>
                <a:lnTo>
                  <a:pt x="985963" y="802639"/>
                </a:lnTo>
                <a:lnTo>
                  <a:pt x="991414" y="784318"/>
                </a:lnTo>
                <a:lnTo>
                  <a:pt x="995328" y="765603"/>
                </a:lnTo>
                <a:lnTo>
                  <a:pt x="997677" y="746579"/>
                </a:lnTo>
                <a:lnTo>
                  <a:pt x="998435" y="727328"/>
                </a:lnTo>
                <a:lnTo>
                  <a:pt x="992944" y="676835"/>
                </a:lnTo>
                <a:lnTo>
                  <a:pt x="977286" y="630371"/>
                </a:lnTo>
                <a:lnTo>
                  <a:pt x="952680" y="589199"/>
                </a:lnTo>
                <a:lnTo>
                  <a:pt x="920347" y="554580"/>
                </a:lnTo>
                <a:lnTo>
                  <a:pt x="881508" y="527777"/>
                </a:lnTo>
                <a:lnTo>
                  <a:pt x="837381" y="510052"/>
                </a:lnTo>
                <a:lnTo>
                  <a:pt x="789189" y="502665"/>
                </a:lnTo>
                <a:lnTo>
                  <a:pt x="773734" y="456886"/>
                </a:lnTo>
                <a:lnTo>
                  <a:pt x="750548" y="415541"/>
                </a:lnTo>
                <a:lnTo>
                  <a:pt x="720541" y="379581"/>
                </a:lnTo>
                <a:lnTo>
                  <a:pt x="684619" y="349957"/>
                </a:lnTo>
                <a:lnTo>
                  <a:pt x="643690" y="327620"/>
                </a:lnTo>
                <a:lnTo>
                  <a:pt x="598662" y="313521"/>
                </a:lnTo>
                <a:lnTo>
                  <a:pt x="559171" y="309499"/>
                </a:lnTo>
                <a:lnTo>
                  <a:pt x="531392" y="309499"/>
                </a:lnTo>
                <a:lnTo>
                  <a:pt x="514623" y="296699"/>
                </a:lnTo>
                <a:lnTo>
                  <a:pt x="496661" y="285972"/>
                </a:lnTo>
                <a:lnTo>
                  <a:pt x="477675" y="277387"/>
                </a:lnTo>
                <a:lnTo>
                  <a:pt x="457834" y="271018"/>
                </a:lnTo>
                <a:lnTo>
                  <a:pt x="441564" y="220978"/>
                </a:lnTo>
                <a:lnTo>
                  <a:pt x="414233" y="177593"/>
                </a:lnTo>
                <a:lnTo>
                  <a:pt x="377593" y="142662"/>
                </a:lnTo>
                <a:lnTo>
                  <a:pt x="333399" y="117982"/>
                </a:lnTo>
                <a:lnTo>
                  <a:pt x="335185" y="103195"/>
                </a:lnTo>
                <a:lnTo>
                  <a:pt x="336463" y="88360"/>
                </a:lnTo>
                <a:lnTo>
                  <a:pt x="337232" y="73477"/>
                </a:lnTo>
                <a:lnTo>
                  <a:pt x="337488" y="58547"/>
                </a:lnTo>
                <a:lnTo>
                  <a:pt x="334768" y="9604"/>
                </a:lnTo>
                <a:lnTo>
                  <a:pt x="333152" y="0"/>
                </a:lnTo>
                <a:close/>
              </a:path>
              <a:path w="1077595" h="1035050">
                <a:moveTo>
                  <a:pt x="550442" y="308609"/>
                </a:moveTo>
                <a:lnTo>
                  <a:pt x="544041" y="308609"/>
                </a:lnTo>
                <a:lnTo>
                  <a:pt x="537628" y="308991"/>
                </a:lnTo>
                <a:lnTo>
                  <a:pt x="531392" y="309499"/>
                </a:lnTo>
                <a:lnTo>
                  <a:pt x="559171" y="309499"/>
                </a:lnTo>
                <a:lnTo>
                  <a:pt x="550442" y="308609"/>
                </a:lnTo>
                <a:close/>
              </a:path>
            </a:pathLst>
          </a:custGeom>
          <a:solidFill>
            <a:srgbClr val="FFFFFF"/>
          </a:solidFill>
        </p:spPr>
        <p:txBody>
          <a:bodyPr wrap="square" lIns="0" tIns="0" rIns="0" bIns="0" rtlCol="0"/>
          <a:lstStyle/>
          <a:p>
            <a:endParaRPr/>
          </a:p>
        </p:txBody>
      </p:sp>
      <p:grpSp>
        <p:nvGrpSpPr>
          <p:cNvPr id="8" name="object 8"/>
          <p:cNvGrpSpPr/>
          <p:nvPr/>
        </p:nvGrpSpPr>
        <p:grpSpPr>
          <a:xfrm>
            <a:off x="7279004" y="374535"/>
            <a:ext cx="4330065" cy="6238240"/>
            <a:chOff x="7174992" y="227075"/>
            <a:chExt cx="4330065" cy="6238240"/>
          </a:xfrm>
        </p:grpSpPr>
        <p:sp>
          <p:nvSpPr>
            <p:cNvPr id="9" name="object 9"/>
            <p:cNvSpPr/>
            <p:nvPr/>
          </p:nvSpPr>
          <p:spPr>
            <a:xfrm>
              <a:off x="10407396" y="227075"/>
              <a:ext cx="1097280" cy="805180"/>
            </a:xfrm>
            <a:custGeom>
              <a:avLst/>
              <a:gdLst/>
              <a:ahLst/>
              <a:cxnLst/>
              <a:rect l="l" t="t" r="r" b="b"/>
              <a:pathLst>
                <a:path w="1097279" h="805180">
                  <a:moveTo>
                    <a:pt x="1097279" y="0"/>
                  </a:moveTo>
                  <a:lnTo>
                    <a:pt x="0" y="96012"/>
                  </a:lnTo>
                  <a:lnTo>
                    <a:pt x="660400" y="804672"/>
                  </a:lnTo>
                  <a:lnTo>
                    <a:pt x="845693" y="451612"/>
                  </a:lnTo>
                  <a:lnTo>
                    <a:pt x="1001649" y="514731"/>
                  </a:lnTo>
                  <a:lnTo>
                    <a:pt x="982979" y="214884"/>
                  </a:lnTo>
                  <a:lnTo>
                    <a:pt x="1097279" y="0"/>
                  </a:lnTo>
                  <a:close/>
                </a:path>
              </a:pathLst>
            </a:custGeom>
            <a:solidFill>
              <a:srgbClr val="6BC29A"/>
            </a:solidFill>
          </p:spPr>
          <p:txBody>
            <a:bodyPr wrap="square" lIns="0" tIns="0" rIns="0" bIns="0" rtlCol="0"/>
            <a:lstStyle/>
            <a:p>
              <a:endParaRPr/>
            </a:p>
          </p:txBody>
        </p:sp>
        <p:sp>
          <p:nvSpPr>
            <p:cNvPr id="10" name="object 10"/>
            <p:cNvSpPr/>
            <p:nvPr/>
          </p:nvSpPr>
          <p:spPr>
            <a:xfrm>
              <a:off x="10407396" y="323087"/>
              <a:ext cx="1001394" cy="419100"/>
            </a:xfrm>
            <a:custGeom>
              <a:avLst/>
              <a:gdLst/>
              <a:ahLst/>
              <a:cxnLst/>
              <a:rect l="l" t="t" r="r" b="b"/>
              <a:pathLst>
                <a:path w="1001395" h="419100">
                  <a:moveTo>
                    <a:pt x="0" y="0"/>
                  </a:moveTo>
                  <a:lnTo>
                    <a:pt x="845438" y="355853"/>
                  </a:lnTo>
                  <a:lnTo>
                    <a:pt x="1001268" y="419099"/>
                  </a:lnTo>
                  <a:lnTo>
                    <a:pt x="982599" y="118871"/>
                  </a:lnTo>
                  <a:lnTo>
                    <a:pt x="0" y="0"/>
                  </a:lnTo>
                  <a:close/>
                </a:path>
              </a:pathLst>
            </a:custGeom>
            <a:solidFill>
              <a:srgbClr val="41956E"/>
            </a:solidFill>
          </p:spPr>
          <p:txBody>
            <a:bodyPr wrap="square" lIns="0" tIns="0" rIns="0" bIns="0" rtlCol="0"/>
            <a:lstStyle/>
            <a:p>
              <a:endParaRPr/>
            </a:p>
          </p:txBody>
        </p:sp>
        <p:pic>
          <p:nvPicPr>
            <p:cNvPr id="11" name="object 11"/>
            <p:cNvPicPr/>
            <p:nvPr/>
          </p:nvPicPr>
          <p:blipFill>
            <a:blip r:embed="rId2" cstate="print"/>
            <a:stretch>
              <a:fillRect/>
            </a:stretch>
          </p:blipFill>
          <p:spPr>
            <a:xfrm>
              <a:off x="7174992" y="393191"/>
              <a:ext cx="4114800" cy="6071616"/>
            </a:xfrm>
            <a:prstGeom prst="rect">
              <a:avLst/>
            </a:prstGeom>
          </p:spPr>
        </p:pic>
      </p:grpSp>
      <p:sp>
        <p:nvSpPr>
          <p:cNvPr id="14" name="object 14"/>
          <p:cNvSpPr txBox="1">
            <a:spLocks noGrp="1"/>
          </p:cNvSpPr>
          <p:nvPr>
            <p:ph type="title"/>
          </p:nvPr>
        </p:nvSpPr>
        <p:spPr>
          <a:xfrm>
            <a:off x="2379979" y="1020014"/>
            <a:ext cx="4093210" cy="1244571"/>
          </a:xfrm>
          <a:prstGeom prst="rect">
            <a:avLst/>
          </a:prstGeom>
        </p:spPr>
        <p:txBody>
          <a:bodyPr vert="horz" wrap="square" lIns="0" tIns="13335" rIns="0" bIns="0" rtlCol="0">
            <a:spAutoFit/>
          </a:bodyPr>
          <a:lstStyle/>
          <a:p>
            <a:pPr marL="12700">
              <a:lnSpc>
                <a:spcPct val="100000"/>
              </a:lnSpc>
              <a:spcBef>
                <a:spcPts val="105"/>
              </a:spcBef>
            </a:pPr>
            <a:r>
              <a:rPr lang="zh-TW" altLang="en-US" sz="8000" b="1" spc="-15" dirty="0">
                <a:solidFill>
                  <a:schemeClr val="accent1">
                    <a:lumMod val="75000"/>
                  </a:schemeClr>
                </a:solidFill>
                <a:latin typeface="Microsoft YaHei" panose="020B0503020204020204" pitchFamily="34" charset="-122"/>
                <a:ea typeface="Microsoft YaHei" panose="020B0503020204020204" pitchFamily="34" charset="-122"/>
              </a:rPr>
              <a:t>申請入學</a:t>
            </a:r>
            <a:endParaRPr sz="8000" b="1" dirty="0">
              <a:solidFill>
                <a:schemeClr val="accent1">
                  <a:lumMod val="75000"/>
                </a:schemeClr>
              </a:solidFill>
              <a:latin typeface="Microsoft YaHei" panose="020B0503020204020204" pitchFamily="34" charset="-122"/>
              <a:ea typeface="Microsoft YaHei" panose="020B0503020204020204" pitchFamily="34" charset="-122"/>
            </a:endParaRPr>
          </a:p>
        </p:txBody>
      </p:sp>
      <p:sp>
        <p:nvSpPr>
          <p:cNvPr id="15" name="object 15"/>
          <p:cNvSpPr txBox="1"/>
          <p:nvPr/>
        </p:nvSpPr>
        <p:spPr>
          <a:xfrm>
            <a:off x="2126995" y="1995889"/>
            <a:ext cx="4599305" cy="2276264"/>
          </a:xfrm>
          <a:prstGeom prst="rect">
            <a:avLst/>
          </a:prstGeom>
        </p:spPr>
        <p:txBody>
          <a:bodyPr vert="horz" wrap="square" lIns="0" tIns="260350" rIns="0" bIns="0" rtlCol="0">
            <a:spAutoFit/>
          </a:bodyPr>
          <a:lstStyle/>
          <a:p>
            <a:pPr algn="ctr">
              <a:lnSpc>
                <a:spcPct val="100000"/>
              </a:lnSpc>
              <a:spcBef>
                <a:spcPts val="2050"/>
              </a:spcBef>
            </a:pPr>
            <a:r>
              <a:rPr lang="zh-TW" altLang="en-US" sz="7200" b="1" spc="-10" dirty="0">
                <a:solidFill>
                  <a:schemeClr val="accent1">
                    <a:lumMod val="50000"/>
                  </a:schemeClr>
                </a:solidFill>
                <a:latin typeface="Microsoft YaHei" panose="020B0503020204020204" pitchFamily="34" charset="-122"/>
                <a:ea typeface="Microsoft YaHei" panose="020B0503020204020204" pitchFamily="34" charset="-122"/>
                <a:cs typeface="Microsoft YaHei"/>
              </a:rPr>
              <a:t>篩選及上傳</a:t>
            </a:r>
            <a:endParaRPr sz="7200" dirty="0">
              <a:solidFill>
                <a:schemeClr val="accent1">
                  <a:lumMod val="50000"/>
                </a:schemeClr>
              </a:solidFill>
              <a:latin typeface="Microsoft YaHei" panose="020B0503020204020204" pitchFamily="34" charset="-122"/>
              <a:ea typeface="Microsoft YaHei" panose="020B0503020204020204" pitchFamily="34" charset="-122"/>
              <a:cs typeface="Microsoft YaHei"/>
            </a:endParaRPr>
          </a:p>
          <a:p>
            <a:pPr algn="ctr">
              <a:lnSpc>
                <a:spcPct val="100000"/>
              </a:lnSpc>
              <a:spcBef>
                <a:spcPts val="1295"/>
              </a:spcBef>
            </a:pPr>
            <a:r>
              <a:rPr lang="zh-TW" altLang="en-US" sz="4800" b="1" spc="-25" dirty="0">
                <a:solidFill>
                  <a:schemeClr val="accent1">
                    <a:lumMod val="50000"/>
                  </a:schemeClr>
                </a:solidFill>
                <a:latin typeface="Microsoft YaHei" panose="020B0503020204020204" pitchFamily="34" charset="-122"/>
                <a:ea typeface="Microsoft YaHei" panose="020B0503020204020204" pitchFamily="34" charset="-122"/>
                <a:cs typeface="Microsoft YaHei"/>
              </a:rPr>
              <a:t>說明</a:t>
            </a:r>
            <a:endParaRPr sz="4800" dirty="0">
              <a:solidFill>
                <a:schemeClr val="accent1">
                  <a:lumMod val="50000"/>
                </a:schemeClr>
              </a:solidFill>
              <a:latin typeface="Microsoft YaHei" panose="020B0503020204020204" pitchFamily="34" charset="-122"/>
              <a:ea typeface="Microsoft YaHei" panose="020B0503020204020204" pitchFamily="34" charset="-122"/>
              <a:cs typeface="Microsoft YaHei"/>
            </a:endParaRPr>
          </a:p>
        </p:txBody>
      </p:sp>
      <p:sp>
        <p:nvSpPr>
          <p:cNvPr id="13" name="object 20">
            <a:extLst>
              <a:ext uri="{FF2B5EF4-FFF2-40B4-BE49-F238E27FC236}">
                <a16:creationId xmlns:a16="http://schemas.microsoft.com/office/drawing/2014/main" id="{CDF59A40-F48D-4E64-AFA9-A7334025C5AE}"/>
              </a:ext>
            </a:extLst>
          </p:cNvPr>
          <p:cNvSpPr txBox="1"/>
          <p:nvPr/>
        </p:nvSpPr>
        <p:spPr>
          <a:xfrm>
            <a:off x="11608688" y="6404561"/>
            <a:ext cx="413132" cy="239168"/>
          </a:xfrm>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z="1400" b="1" dirty="0">
                <a:solidFill>
                  <a:srgbClr val="888888"/>
                </a:solidFill>
                <a:latin typeface="Microsoft YaHei"/>
                <a:cs typeface="Microsoft YaHei"/>
              </a:rPr>
              <a:t>24</a:t>
            </a:fld>
            <a:endParaRPr sz="1400">
              <a:latin typeface="Microsoft YaHei"/>
              <a:cs typeface="Microsoft YaHei"/>
            </a:endParaRPr>
          </a:p>
        </p:txBody>
      </p:sp>
    </p:spTree>
    <p:extLst>
      <p:ext uri="{BB962C8B-B14F-4D97-AF65-F5344CB8AC3E}">
        <p14:creationId xmlns:p14="http://schemas.microsoft.com/office/powerpoint/2010/main" val="1382797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6720967" y="987044"/>
          <a:ext cx="4877435" cy="4065905"/>
        </p:xfrm>
        <a:graphic>
          <a:graphicData uri="http://schemas.openxmlformats.org/drawingml/2006/table">
            <a:tbl>
              <a:tblPr firstRow="1" bandRow="1">
                <a:tableStyleId>{2D5ABB26-0587-4C30-8999-92F81FD0307C}</a:tableStyleId>
              </a:tblPr>
              <a:tblGrid>
                <a:gridCol w="1186815">
                  <a:extLst>
                    <a:ext uri="{9D8B030D-6E8A-4147-A177-3AD203B41FA5}">
                      <a16:colId xmlns:a16="http://schemas.microsoft.com/office/drawing/2014/main" val="20000"/>
                    </a:ext>
                  </a:extLst>
                </a:gridCol>
                <a:gridCol w="667385">
                  <a:extLst>
                    <a:ext uri="{9D8B030D-6E8A-4147-A177-3AD203B41FA5}">
                      <a16:colId xmlns:a16="http://schemas.microsoft.com/office/drawing/2014/main" val="20001"/>
                    </a:ext>
                  </a:extLst>
                </a:gridCol>
                <a:gridCol w="1168400">
                  <a:extLst>
                    <a:ext uri="{9D8B030D-6E8A-4147-A177-3AD203B41FA5}">
                      <a16:colId xmlns:a16="http://schemas.microsoft.com/office/drawing/2014/main" val="20002"/>
                    </a:ext>
                  </a:extLst>
                </a:gridCol>
                <a:gridCol w="1854835">
                  <a:extLst>
                    <a:ext uri="{9D8B030D-6E8A-4147-A177-3AD203B41FA5}">
                      <a16:colId xmlns:a16="http://schemas.microsoft.com/office/drawing/2014/main" val="20003"/>
                    </a:ext>
                  </a:extLst>
                </a:gridCol>
              </a:tblGrid>
              <a:tr h="323850">
                <a:tc rowSpan="2">
                  <a:txBody>
                    <a:bodyPr/>
                    <a:lstStyle/>
                    <a:p>
                      <a:pPr marL="187960">
                        <a:lnSpc>
                          <a:spcPct val="100000"/>
                        </a:lnSpc>
                        <a:spcBef>
                          <a:spcPts val="1400"/>
                        </a:spcBef>
                      </a:pPr>
                      <a:r>
                        <a:rPr sz="1600" b="1" spc="-35" dirty="0">
                          <a:solidFill>
                            <a:srgbClr val="FFFFFF"/>
                          </a:solidFill>
                          <a:latin typeface="Microsoft JhengHei"/>
                          <a:cs typeface="Microsoft JhengHei"/>
                        </a:rPr>
                        <a:t>範例校系</a:t>
                      </a:r>
                      <a:endParaRPr sz="1600">
                        <a:latin typeface="Microsoft JhengHei"/>
                        <a:cs typeface="Microsoft JhengHei"/>
                      </a:endParaRPr>
                    </a:p>
                  </a:txBody>
                  <a:tcPr marL="0" marR="0" marT="1778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6FAC46"/>
                    </a:solidFill>
                  </a:tcPr>
                </a:tc>
                <a:tc gridSpan="3">
                  <a:txBody>
                    <a:bodyPr/>
                    <a:lstStyle/>
                    <a:p>
                      <a:pPr marL="415290">
                        <a:lnSpc>
                          <a:spcPct val="100000"/>
                        </a:lnSpc>
                        <a:spcBef>
                          <a:spcPts val="260"/>
                        </a:spcBef>
                      </a:pPr>
                      <a:r>
                        <a:rPr sz="1600" b="1" spc="-30" dirty="0">
                          <a:solidFill>
                            <a:srgbClr val="FFFFFF"/>
                          </a:solidFill>
                          <a:latin typeface="Microsoft JhengHei"/>
                          <a:cs typeface="Microsoft JhengHei"/>
                        </a:rPr>
                        <a:t>招生名額</a:t>
                      </a:r>
                      <a:r>
                        <a:rPr sz="1600" b="1" spc="-10" dirty="0">
                          <a:solidFill>
                            <a:srgbClr val="FFFFFF"/>
                          </a:solidFill>
                          <a:latin typeface="Arial"/>
                          <a:cs typeface="Arial"/>
                        </a:rPr>
                        <a:t>3</a:t>
                      </a:r>
                      <a:r>
                        <a:rPr sz="1600" b="1" spc="-30" dirty="0">
                          <a:solidFill>
                            <a:srgbClr val="FFFFFF"/>
                          </a:solidFill>
                          <a:latin typeface="Microsoft JhengHei"/>
                          <a:cs typeface="Microsoft JhengHei"/>
                        </a:rPr>
                        <a:t>名；預計甄試人數</a:t>
                      </a:r>
                      <a:r>
                        <a:rPr sz="1600" b="1" spc="-10" dirty="0">
                          <a:solidFill>
                            <a:srgbClr val="FFFFFF"/>
                          </a:solidFill>
                          <a:latin typeface="Arial"/>
                          <a:cs typeface="Arial"/>
                        </a:rPr>
                        <a:t>9</a:t>
                      </a:r>
                      <a:r>
                        <a:rPr sz="1600" b="1" spc="-50" dirty="0">
                          <a:solidFill>
                            <a:srgbClr val="FFFFFF"/>
                          </a:solidFill>
                          <a:latin typeface="Microsoft JhengHei"/>
                          <a:cs typeface="Microsoft JhengHei"/>
                        </a:rPr>
                        <a:t>名</a:t>
                      </a:r>
                      <a:endParaRPr sz="1600">
                        <a:latin typeface="Microsoft JhengHei"/>
                        <a:cs typeface="Microsoft JhengHei"/>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6FAC46"/>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87655">
                <a:tc vMerge="1">
                  <a:txBody>
                    <a:bodyPr/>
                    <a:lstStyle/>
                    <a:p>
                      <a:endParaRPr/>
                    </a:p>
                  </a:txBody>
                  <a:tcPr marL="0" marR="0" marT="1778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6FAC46"/>
                    </a:solidFill>
                  </a:tcPr>
                </a:tc>
                <a:tc gridSpan="2">
                  <a:txBody>
                    <a:bodyPr/>
                    <a:lstStyle/>
                    <a:p>
                      <a:pPr marL="513080">
                        <a:lnSpc>
                          <a:spcPct val="100000"/>
                        </a:lnSpc>
                        <a:spcBef>
                          <a:spcPts val="125"/>
                        </a:spcBef>
                      </a:pPr>
                      <a:r>
                        <a:rPr sz="1600" b="1" spc="-35" dirty="0">
                          <a:solidFill>
                            <a:srgbClr val="FFFFFF"/>
                          </a:solidFill>
                          <a:latin typeface="Microsoft JhengHei"/>
                          <a:cs typeface="Microsoft JhengHei"/>
                        </a:rPr>
                        <a:t>第一階段</a:t>
                      </a:r>
                      <a:endParaRPr sz="1600">
                        <a:latin typeface="Microsoft JhengHei"/>
                        <a:cs typeface="Microsoft JhengHei"/>
                      </a:endParaRPr>
                    </a:p>
                  </a:txBody>
                  <a:tcPr marL="0" marR="0" marT="158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6FAC46"/>
                    </a:solidFill>
                  </a:tcPr>
                </a:tc>
                <a:tc hMerge="1">
                  <a:txBody>
                    <a:bodyPr/>
                    <a:lstStyle/>
                    <a:p>
                      <a:endParaRPr/>
                    </a:p>
                  </a:txBody>
                  <a:tcPr marL="0" marR="0" marT="0" marB="0"/>
                </a:tc>
                <a:tc>
                  <a:txBody>
                    <a:bodyPr/>
                    <a:lstStyle/>
                    <a:p>
                      <a:pPr marL="2540" algn="ctr">
                        <a:lnSpc>
                          <a:spcPct val="100000"/>
                        </a:lnSpc>
                        <a:spcBef>
                          <a:spcPts val="125"/>
                        </a:spcBef>
                      </a:pPr>
                      <a:r>
                        <a:rPr sz="1600" b="1" spc="-35" dirty="0">
                          <a:solidFill>
                            <a:srgbClr val="FFFFFF"/>
                          </a:solidFill>
                          <a:latin typeface="Microsoft JhengHei"/>
                          <a:cs typeface="Microsoft JhengHei"/>
                        </a:rPr>
                        <a:t>第二階段</a:t>
                      </a:r>
                      <a:endParaRPr sz="1600">
                        <a:latin typeface="Microsoft JhengHei"/>
                        <a:cs typeface="Microsoft JhengHei"/>
                      </a:endParaRPr>
                    </a:p>
                  </a:txBody>
                  <a:tcPr marL="0" marR="0" marT="158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6FAC46"/>
                    </a:solidFill>
                  </a:tcPr>
                </a:tc>
                <a:extLst>
                  <a:ext uri="{0D108BD9-81ED-4DB2-BD59-A6C34878D82A}">
                    <a16:rowId xmlns:a16="http://schemas.microsoft.com/office/drawing/2014/main" val="10001"/>
                  </a:ext>
                </a:extLst>
              </a:tr>
              <a:tr h="323850">
                <a:tc>
                  <a:txBody>
                    <a:bodyPr/>
                    <a:lstStyle/>
                    <a:p>
                      <a:pPr algn="ctr">
                        <a:lnSpc>
                          <a:spcPct val="100000"/>
                        </a:lnSpc>
                        <a:spcBef>
                          <a:spcPts val="265"/>
                        </a:spcBef>
                      </a:pPr>
                      <a:r>
                        <a:rPr sz="1600" b="1" spc="-40" dirty="0">
                          <a:solidFill>
                            <a:srgbClr val="FFFFFF"/>
                          </a:solidFill>
                          <a:latin typeface="Microsoft JhengHei"/>
                          <a:cs typeface="Microsoft JhengHei"/>
                        </a:rPr>
                        <a:t>科目</a:t>
                      </a:r>
                      <a:endParaRPr sz="1600">
                        <a:latin typeface="Microsoft JhengHei"/>
                        <a:cs typeface="Microsoft JhengHei"/>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6FAC46"/>
                    </a:solidFill>
                  </a:tcPr>
                </a:tc>
                <a:tc>
                  <a:txBody>
                    <a:bodyPr/>
                    <a:lstStyle/>
                    <a:p>
                      <a:pPr marL="635" algn="ctr">
                        <a:lnSpc>
                          <a:spcPct val="100000"/>
                        </a:lnSpc>
                        <a:spcBef>
                          <a:spcPts val="265"/>
                        </a:spcBef>
                      </a:pPr>
                      <a:r>
                        <a:rPr sz="1600" b="1" spc="-40" dirty="0">
                          <a:solidFill>
                            <a:srgbClr val="FFFFFF"/>
                          </a:solidFill>
                          <a:latin typeface="Microsoft JhengHei"/>
                          <a:cs typeface="Microsoft JhengHei"/>
                        </a:rPr>
                        <a:t>檢定</a:t>
                      </a:r>
                      <a:endParaRPr sz="1600">
                        <a:latin typeface="Microsoft JhengHei"/>
                        <a:cs typeface="Microsoft JhengHei"/>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6FAC46"/>
                    </a:solidFill>
                  </a:tcPr>
                </a:tc>
                <a:tc>
                  <a:txBody>
                    <a:bodyPr/>
                    <a:lstStyle/>
                    <a:p>
                      <a:pPr marL="1270" algn="ctr">
                        <a:lnSpc>
                          <a:spcPct val="100000"/>
                        </a:lnSpc>
                        <a:spcBef>
                          <a:spcPts val="265"/>
                        </a:spcBef>
                      </a:pPr>
                      <a:r>
                        <a:rPr sz="1600" b="1" spc="-35" dirty="0">
                          <a:solidFill>
                            <a:srgbClr val="FFFFFF"/>
                          </a:solidFill>
                          <a:latin typeface="Microsoft JhengHei"/>
                          <a:cs typeface="Microsoft JhengHei"/>
                        </a:rPr>
                        <a:t>篩選倍率</a:t>
                      </a:r>
                      <a:endParaRPr sz="1600">
                        <a:latin typeface="Microsoft JhengHei"/>
                        <a:cs typeface="Microsoft JhengHei"/>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6FAC46"/>
                    </a:solidFill>
                  </a:tcPr>
                </a:tc>
                <a:tc>
                  <a:txBody>
                    <a:bodyPr/>
                    <a:lstStyle/>
                    <a:p>
                      <a:pPr marL="1270" algn="ctr">
                        <a:lnSpc>
                          <a:spcPct val="100000"/>
                        </a:lnSpc>
                        <a:spcBef>
                          <a:spcPts val="265"/>
                        </a:spcBef>
                      </a:pPr>
                      <a:r>
                        <a:rPr sz="1600" b="1" spc="-30" dirty="0">
                          <a:solidFill>
                            <a:srgbClr val="FFFFFF"/>
                          </a:solidFill>
                          <a:latin typeface="Microsoft JhengHei"/>
                          <a:cs typeface="Microsoft JhengHei"/>
                        </a:rPr>
                        <a:t>學測成績採計方式</a:t>
                      </a:r>
                      <a:endParaRPr sz="1600">
                        <a:latin typeface="Microsoft JhengHei"/>
                        <a:cs typeface="Microsoft JhengHei"/>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6FAC46"/>
                    </a:solidFill>
                  </a:tcPr>
                </a:tc>
                <a:extLst>
                  <a:ext uri="{0D108BD9-81ED-4DB2-BD59-A6C34878D82A}">
                    <a16:rowId xmlns:a16="http://schemas.microsoft.com/office/drawing/2014/main" val="10002"/>
                  </a:ext>
                </a:extLst>
              </a:tr>
              <a:tr h="323850">
                <a:tc>
                  <a:txBody>
                    <a:bodyPr/>
                    <a:lstStyle/>
                    <a:p>
                      <a:pPr algn="ctr">
                        <a:lnSpc>
                          <a:spcPct val="100000"/>
                        </a:lnSpc>
                        <a:spcBef>
                          <a:spcPts val="265"/>
                        </a:spcBef>
                      </a:pPr>
                      <a:r>
                        <a:rPr sz="1600" b="1" spc="-40" dirty="0">
                          <a:solidFill>
                            <a:srgbClr val="FF0000"/>
                          </a:solidFill>
                          <a:latin typeface="Microsoft JhengHei"/>
                          <a:cs typeface="Microsoft JhengHei"/>
                        </a:rPr>
                        <a:t>國文</a:t>
                      </a:r>
                      <a:endParaRPr sz="1600">
                        <a:latin typeface="Microsoft JhengHei"/>
                        <a:cs typeface="Microsoft JhengHei"/>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635" algn="ctr">
                        <a:lnSpc>
                          <a:spcPct val="100000"/>
                        </a:lnSpc>
                        <a:spcBef>
                          <a:spcPts val="265"/>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635" algn="ctr">
                        <a:lnSpc>
                          <a:spcPct val="100000"/>
                        </a:lnSpc>
                        <a:spcBef>
                          <a:spcPts val="265"/>
                        </a:spcBef>
                      </a:pPr>
                      <a:r>
                        <a:rPr sz="1600" spc="-50" dirty="0">
                          <a:latin typeface="Arial MT"/>
                          <a:cs typeface="Arial MT"/>
                        </a:rPr>
                        <a:t>8</a:t>
                      </a:r>
                      <a:endParaRPr sz="1600">
                        <a:latin typeface="Arial MT"/>
                        <a:cs typeface="Arial MT"/>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3175" algn="ctr">
                        <a:lnSpc>
                          <a:spcPct val="100000"/>
                        </a:lnSpc>
                        <a:spcBef>
                          <a:spcPts val="265"/>
                        </a:spcBef>
                      </a:pPr>
                      <a:r>
                        <a:rPr sz="1600" spc="-10" dirty="0">
                          <a:latin typeface="Arial MT"/>
                          <a:cs typeface="Arial MT"/>
                        </a:rPr>
                        <a:t>*1.00</a:t>
                      </a:r>
                      <a:endParaRPr sz="1600">
                        <a:latin typeface="Arial MT"/>
                        <a:cs typeface="Arial MT"/>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3"/>
                  </a:ext>
                </a:extLst>
              </a:tr>
              <a:tr h="323850">
                <a:tc>
                  <a:txBody>
                    <a:bodyPr/>
                    <a:lstStyle/>
                    <a:p>
                      <a:pPr algn="ctr">
                        <a:lnSpc>
                          <a:spcPct val="100000"/>
                        </a:lnSpc>
                        <a:spcBef>
                          <a:spcPts val="265"/>
                        </a:spcBef>
                      </a:pPr>
                      <a:r>
                        <a:rPr sz="1600" b="1" spc="-40" dirty="0">
                          <a:solidFill>
                            <a:srgbClr val="FF0000"/>
                          </a:solidFill>
                          <a:latin typeface="Microsoft JhengHei"/>
                          <a:cs typeface="Microsoft JhengHei"/>
                        </a:rPr>
                        <a:t>英文</a:t>
                      </a:r>
                      <a:endParaRPr sz="1600">
                        <a:latin typeface="Microsoft JhengHei"/>
                        <a:cs typeface="Microsoft JhengHei"/>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635" algn="ctr">
                        <a:lnSpc>
                          <a:spcPct val="100000"/>
                        </a:lnSpc>
                        <a:spcBef>
                          <a:spcPts val="265"/>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635" algn="ctr">
                        <a:lnSpc>
                          <a:spcPct val="100000"/>
                        </a:lnSpc>
                        <a:spcBef>
                          <a:spcPts val="265"/>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3175" algn="ctr">
                        <a:lnSpc>
                          <a:spcPct val="100000"/>
                        </a:lnSpc>
                        <a:spcBef>
                          <a:spcPts val="265"/>
                        </a:spcBef>
                      </a:pPr>
                      <a:r>
                        <a:rPr sz="1600" spc="-10" dirty="0">
                          <a:latin typeface="Arial MT"/>
                          <a:cs typeface="Arial MT"/>
                        </a:rPr>
                        <a:t>*1.00</a:t>
                      </a:r>
                      <a:endParaRPr sz="1600">
                        <a:latin typeface="Arial MT"/>
                        <a:cs typeface="Arial MT"/>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4"/>
                  </a:ext>
                </a:extLst>
              </a:tr>
              <a:tr h="323850">
                <a:tc>
                  <a:txBody>
                    <a:bodyPr/>
                    <a:lstStyle/>
                    <a:p>
                      <a:pPr marL="6350" algn="ctr">
                        <a:lnSpc>
                          <a:spcPct val="100000"/>
                        </a:lnSpc>
                        <a:spcBef>
                          <a:spcPts val="265"/>
                        </a:spcBef>
                      </a:pPr>
                      <a:r>
                        <a:rPr sz="1600" b="1" spc="-25" dirty="0">
                          <a:solidFill>
                            <a:srgbClr val="FF0000"/>
                          </a:solidFill>
                          <a:latin typeface="Microsoft JhengHei"/>
                          <a:cs typeface="Microsoft JhengHei"/>
                        </a:rPr>
                        <a:t>數學</a:t>
                      </a:r>
                      <a:r>
                        <a:rPr sz="1600" b="1" spc="-50" dirty="0">
                          <a:solidFill>
                            <a:srgbClr val="FF0000"/>
                          </a:solidFill>
                          <a:latin typeface="Arial"/>
                          <a:cs typeface="Arial"/>
                        </a:rPr>
                        <a:t>A</a:t>
                      </a:r>
                      <a:endParaRPr sz="1600">
                        <a:latin typeface="Arial"/>
                        <a:cs typeface="Arial"/>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635" algn="ctr">
                        <a:lnSpc>
                          <a:spcPct val="100000"/>
                        </a:lnSpc>
                        <a:spcBef>
                          <a:spcPts val="265"/>
                        </a:spcBef>
                      </a:pPr>
                      <a:r>
                        <a:rPr sz="1600" b="1" spc="-40" dirty="0">
                          <a:latin typeface="Microsoft JhengHei"/>
                          <a:cs typeface="Microsoft JhengHei"/>
                        </a:rPr>
                        <a:t>均標</a:t>
                      </a:r>
                      <a:endParaRPr sz="1600">
                        <a:latin typeface="Microsoft JhengHei"/>
                        <a:cs typeface="Microsoft JhengHei"/>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635" algn="ctr">
                        <a:lnSpc>
                          <a:spcPct val="100000"/>
                        </a:lnSpc>
                        <a:spcBef>
                          <a:spcPts val="265"/>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1905" algn="ctr">
                        <a:lnSpc>
                          <a:spcPct val="100000"/>
                        </a:lnSpc>
                        <a:spcBef>
                          <a:spcPts val="265"/>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5"/>
                  </a:ext>
                </a:extLst>
              </a:tr>
              <a:tr h="323850">
                <a:tc>
                  <a:txBody>
                    <a:bodyPr/>
                    <a:lstStyle/>
                    <a:p>
                      <a:pPr algn="ctr">
                        <a:lnSpc>
                          <a:spcPct val="100000"/>
                        </a:lnSpc>
                        <a:spcBef>
                          <a:spcPts val="270"/>
                        </a:spcBef>
                      </a:pPr>
                      <a:r>
                        <a:rPr sz="1600" b="1" spc="-25" dirty="0">
                          <a:solidFill>
                            <a:srgbClr val="FF0000"/>
                          </a:solidFill>
                          <a:latin typeface="Microsoft JhengHei"/>
                          <a:cs typeface="Microsoft JhengHei"/>
                        </a:rPr>
                        <a:t>數學</a:t>
                      </a:r>
                      <a:r>
                        <a:rPr sz="1600" b="1" spc="-50" dirty="0">
                          <a:solidFill>
                            <a:srgbClr val="FF0000"/>
                          </a:solidFill>
                          <a:latin typeface="Arial"/>
                          <a:cs typeface="Arial"/>
                        </a:rPr>
                        <a:t>B</a:t>
                      </a:r>
                      <a:endParaRPr sz="1600">
                        <a:latin typeface="Arial"/>
                        <a:cs typeface="Arial"/>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635" algn="ctr">
                        <a:lnSpc>
                          <a:spcPct val="100000"/>
                        </a:lnSpc>
                        <a:spcBef>
                          <a:spcPts val="270"/>
                        </a:spcBef>
                      </a:pPr>
                      <a:r>
                        <a:rPr sz="1600" b="1" spc="-40" dirty="0">
                          <a:latin typeface="Microsoft JhengHei"/>
                          <a:cs typeface="Microsoft JhengHei"/>
                        </a:rPr>
                        <a:t>前標</a:t>
                      </a:r>
                      <a:endParaRPr sz="1600">
                        <a:latin typeface="Microsoft JhengHei"/>
                        <a:cs typeface="Microsoft JhengHe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635" algn="ctr">
                        <a:lnSpc>
                          <a:spcPct val="100000"/>
                        </a:lnSpc>
                        <a:spcBef>
                          <a:spcPts val="270"/>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1905" algn="ctr">
                        <a:lnSpc>
                          <a:spcPct val="100000"/>
                        </a:lnSpc>
                        <a:spcBef>
                          <a:spcPts val="270"/>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6"/>
                  </a:ext>
                </a:extLst>
              </a:tr>
              <a:tr h="323850">
                <a:tc>
                  <a:txBody>
                    <a:bodyPr/>
                    <a:lstStyle/>
                    <a:p>
                      <a:pPr algn="ctr">
                        <a:lnSpc>
                          <a:spcPct val="100000"/>
                        </a:lnSpc>
                        <a:spcBef>
                          <a:spcPts val="270"/>
                        </a:spcBef>
                      </a:pPr>
                      <a:r>
                        <a:rPr sz="1600" spc="-40" dirty="0">
                          <a:latin typeface="Microsoft JhengHei"/>
                          <a:cs typeface="Microsoft JhengHei"/>
                        </a:rPr>
                        <a:t>社會</a:t>
                      </a:r>
                      <a:endParaRPr sz="1600">
                        <a:latin typeface="Microsoft JhengHei"/>
                        <a:cs typeface="Microsoft JhengHe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635" algn="ctr">
                        <a:lnSpc>
                          <a:spcPct val="100000"/>
                        </a:lnSpc>
                        <a:spcBef>
                          <a:spcPts val="270"/>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635" algn="ctr">
                        <a:lnSpc>
                          <a:spcPct val="100000"/>
                        </a:lnSpc>
                        <a:spcBef>
                          <a:spcPts val="270"/>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1905" algn="ctr">
                        <a:lnSpc>
                          <a:spcPct val="100000"/>
                        </a:lnSpc>
                        <a:spcBef>
                          <a:spcPts val="270"/>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7"/>
                  </a:ext>
                </a:extLst>
              </a:tr>
              <a:tr h="323850">
                <a:tc>
                  <a:txBody>
                    <a:bodyPr/>
                    <a:lstStyle/>
                    <a:p>
                      <a:pPr algn="ctr">
                        <a:lnSpc>
                          <a:spcPct val="100000"/>
                        </a:lnSpc>
                        <a:spcBef>
                          <a:spcPts val="270"/>
                        </a:spcBef>
                      </a:pPr>
                      <a:r>
                        <a:rPr sz="1600" b="1" spc="-40" dirty="0">
                          <a:solidFill>
                            <a:srgbClr val="FF0000"/>
                          </a:solidFill>
                          <a:latin typeface="Microsoft JhengHei"/>
                          <a:cs typeface="Microsoft JhengHei"/>
                        </a:rPr>
                        <a:t>自然</a:t>
                      </a:r>
                      <a:endParaRPr sz="1600">
                        <a:latin typeface="Microsoft JhengHei"/>
                        <a:cs typeface="Microsoft JhengHe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635" algn="ctr">
                        <a:lnSpc>
                          <a:spcPct val="100000"/>
                        </a:lnSpc>
                        <a:spcBef>
                          <a:spcPts val="270"/>
                        </a:spcBef>
                      </a:pPr>
                      <a:r>
                        <a:rPr sz="1600" b="1" spc="-40" dirty="0">
                          <a:latin typeface="Microsoft JhengHei"/>
                          <a:cs typeface="Microsoft JhengHei"/>
                        </a:rPr>
                        <a:t>均標</a:t>
                      </a:r>
                      <a:endParaRPr sz="1600">
                        <a:latin typeface="Microsoft JhengHei"/>
                        <a:cs typeface="Microsoft JhengHe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635" algn="ctr">
                        <a:lnSpc>
                          <a:spcPct val="100000"/>
                        </a:lnSpc>
                        <a:spcBef>
                          <a:spcPts val="270"/>
                        </a:spcBef>
                      </a:pPr>
                      <a:r>
                        <a:rPr sz="1600" spc="-50" dirty="0">
                          <a:latin typeface="Arial MT"/>
                          <a:cs typeface="Arial MT"/>
                        </a:rPr>
                        <a:t>3</a:t>
                      </a:r>
                      <a:endParaRPr sz="1600">
                        <a:latin typeface="Arial MT"/>
                        <a:cs typeface="Arial MT"/>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3175" algn="ctr">
                        <a:lnSpc>
                          <a:spcPct val="100000"/>
                        </a:lnSpc>
                        <a:spcBef>
                          <a:spcPts val="270"/>
                        </a:spcBef>
                      </a:pPr>
                      <a:r>
                        <a:rPr sz="1600" spc="-10" dirty="0">
                          <a:latin typeface="Arial MT"/>
                          <a:cs typeface="Arial MT"/>
                        </a:rPr>
                        <a:t>*1.50</a:t>
                      </a:r>
                      <a:endParaRPr sz="1600">
                        <a:latin typeface="Arial MT"/>
                        <a:cs typeface="Arial MT"/>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8"/>
                  </a:ext>
                </a:extLst>
              </a:tr>
              <a:tr h="323850">
                <a:tc>
                  <a:txBody>
                    <a:bodyPr/>
                    <a:lstStyle/>
                    <a:p>
                      <a:pPr marL="1905" algn="ctr">
                        <a:lnSpc>
                          <a:spcPct val="100000"/>
                        </a:lnSpc>
                        <a:spcBef>
                          <a:spcPts val="270"/>
                        </a:spcBef>
                      </a:pPr>
                      <a:r>
                        <a:rPr sz="1600" b="1" spc="-35" dirty="0">
                          <a:solidFill>
                            <a:srgbClr val="FF0000"/>
                          </a:solidFill>
                          <a:latin typeface="Microsoft JhengHei"/>
                          <a:cs typeface="Microsoft JhengHei"/>
                        </a:rPr>
                        <a:t>國英自</a:t>
                      </a:r>
                      <a:endParaRPr sz="1600">
                        <a:latin typeface="Microsoft JhengHei"/>
                        <a:cs typeface="Microsoft JhengHe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635" algn="ctr">
                        <a:lnSpc>
                          <a:spcPct val="100000"/>
                        </a:lnSpc>
                        <a:spcBef>
                          <a:spcPts val="270"/>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635" algn="ctr">
                        <a:lnSpc>
                          <a:spcPct val="100000"/>
                        </a:lnSpc>
                        <a:spcBef>
                          <a:spcPts val="270"/>
                        </a:spcBef>
                      </a:pPr>
                      <a:r>
                        <a:rPr sz="1600" spc="-50" dirty="0">
                          <a:latin typeface="Arial MT"/>
                          <a:cs typeface="Arial MT"/>
                        </a:rPr>
                        <a:t>5</a:t>
                      </a:r>
                      <a:endParaRPr sz="1600">
                        <a:latin typeface="Arial MT"/>
                        <a:cs typeface="Arial MT"/>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1905" algn="ctr">
                        <a:lnSpc>
                          <a:spcPct val="100000"/>
                        </a:lnSpc>
                        <a:spcBef>
                          <a:spcPts val="270"/>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9"/>
                  </a:ext>
                </a:extLst>
              </a:tr>
              <a:tr h="323850">
                <a:tc>
                  <a:txBody>
                    <a:bodyPr/>
                    <a:lstStyle/>
                    <a:p>
                      <a:pPr algn="ctr">
                        <a:lnSpc>
                          <a:spcPct val="100000"/>
                        </a:lnSpc>
                        <a:spcBef>
                          <a:spcPts val="270"/>
                        </a:spcBef>
                      </a:pPr>
                      <a:r>
                        <a:rPr sz="1600" spc="-40" dirty="0">
                          <a:latin typeface="Microsoft JhengHei"/>
                          <a:cs typeface="Microsoft JhengHei"/>
                        </a:rPr>
                        <a:t>英聽</a:t>
                      </a:r>
                      <a:endParaRPr sz="1600">
                        <a:latin typeface="Microsoft JhengHei"/>
                        <a:cs typeface="Microsoft JhengHe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635" algn="ctr">
                        <a:lnSpc>
                          <a:spcPct val="100000"/>
                        </a:lnSpc>
                        <a:spcBef>
                          <a:spcPts val="270"/>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635" algn="ctr">
                        <a:lnSpc>
                          <a:spcPct val="100000"/>
                        </a:lnSpc>
                        <a:spcBef>
                          <a:spcPts val="270"/>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1905" algn="ctr">
                        <a:lnSpc>
                          <a:spcPct val="100000"/>
                        </a:lnSpc>
                        <a:spcBef>
                          <a:spcPts val="270"/>
                        </a:spcBef>
                      </a:pPr>
                      <a:r>
                        <a:rPr sz="1600" spc="-25" dirty="0">
                          <a:latin typeface="Arial MT"/>
                          <a:cs typeface="Arial MT"/>
                        </a:rPr>
                        <a:t>-</a:t>
                      </a:r>
                      <a:r>
                        <a:rPr sz="1600" spc="-50" dirty="0">
                          <a:latin typeface="Arial MT"/>
                          <a:cs typeface="Arial MT"/>
                        </a:rPr>
                        <a:t>-</a:t>
                      </a:r>
                      <a:endParaRPr sz="1600">
                        <a:latin typeface="Arial MT"/>
                        <a:cs typeface="Arial MT"/>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10"/>
                  </a:ext>
                </a:extLst>
              </a:tr>
              <a:tr h="539750">
                <a:tc>
                  <a:txBody>
                    <a:bodyPr/>
                    <a:lstStyle/>
                    <a:p>
                      <a:pPr marL="58419" marR="51435" indent="30480">
                        <a:lnSpc>
                          <a:spcPct val="100000"/>
                        </a:lnSpc>
                        <a:spcBef>
                          <a:spcPts val="409"/>
                        </a:spcBef>
                      </a:pPr>
                      <a:r>
                        <a:rPr sz="1400" dirty="0">
                          <a:latin typeface="Microsoft JhengHei"/>
                          <a:cs typeface="Microsoft JhengHei"/>
                        </a:rPr>
                        <a:t>同級分</a:t>
                      </a:r>
                      <a:r>
                        <a:rPr sz="1400" dirty="0">
                          <a:latin typeface="Arial MT"/>
                          <a:cs typeface="Arial MT"/>
                        </a:rPr>
                        <a:t>(</a:t>
                      </a:r>
                      <a:r>
                        <a:rPr sz="1400" dirty="0">
                          <a:latin typeface="Microsoft JhengHei"/>
                          <a:cs typeface="Microsoft JhengHei"/>
                        </a:rPr>
                        <a:t>分數</a:t>
                      </a:r>
                      <a:r>
                        <a:rPr sz="1400" spc="-50" dirty="0">
                          <a:latin typeface="Arial MT"/>
                          <a:cs typeface="Arial MT"/>
                        </a:rPr>
                        <a:t>)</a:t>
                      </a:r>
                      <a:r>
                        <a:rPr sz="1400" spc="-10" dirty="0">
                          <a:latin typeface="Microsoft JhengHei"/>
                          <a:cs typeface="Microsoft JhengHei"/>
                        </a:rPr>
                        <a:t>超額篩選方式</a:t>
                      </a:r>
                      <a:endParaRPr sz="1400">
                        <a:latin typeface="Microsoft JhengHei"/>
                        <a:cs typeface="Microsoft JhengHei"/>
                      </a:endParaRPr>
                    </a:p>
                  </a:txBody>
                  <a:tcPr marL="0" marR="0" marT="520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gridSpan="3">
                  <a:txBody>
                    <a:bodyPr/>
                    <a:lstStyle/>
                    <a:p>
                      <a:pPr marL="73025">
                        <a:lnSpc>
                          <a:spcPct val="100000"/>
                        </a:lnSpc>
                        <a:spcBef>
                          <a:spcPts val="100"/>
                        </a:spcBef>
                      </a:pPr>
                      <a:r>
                        <a:rPr sz="1600" b="1" spc="-30" dirty="0">
                          <a:solidFill>
                            <a:srgbClr val="FF0000"/>
                          </a:solidFill>
                          <a:latin typeface="Microsoft JhengHei"/>
                          <a:cs typeface="Microsoft JhengHei"/>
                        </a:rPr>
                        <a:t>一、學測國文、英文、自然之級分總和</a:t>
                      </a:r>
                      <a:endParaRPr sz="1600">
                        <a:latin typeface="Microsoft JhengHei"/>
                        <a:cs typeface="Microsoft JhengHei"/>
                      </a:endParaRPr>
                    </a:p>
                    <a:p>
                      <a:pPr marL="73025">
                        <a:lnSpc>
                          <a:spcPct val="100000"/>
                        </a:lnSpc>
                        <a:spcBef>
                          <a:spcPts val="85"/>
                        </a:spcBef>
                      </a:pPr>
                      <a:r>
                        <a:rPr sz="1600" spc="-30" dirty="0">
                          <a:latin typeface="Microsoft JhengHei"/>
                          <a:cs typeface="Microsoft JhengHei"/>
                        </a:rPr>
                        <a:t>二、學測國文級分  三、學測英文級分</a:t>
                      </a:r>
                      <a:endParaRPr sz="1600">
                        <a:latin typeface="Microsoft JhengHei"/>
                        <a:cs typeface="Microsoft JhengHei"/>
                      </a:endParaRPr>
                    </a:p>
                  </a:txBody>
                  <a:tcPr marL="0" marR="0" marT="127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1"/>
                  </a:ext>
                </a:extLst>
              </a:tr>
            </a:tbl>
          </a:graphicData>
        </a:graphic>
      </p:graphicFrame>
      <p:pic>
        <p:nvPicPr>
          <p:cNvPr id="3" name="object 3"/>
          <p:cNvPicPr/>
          <p:nvPr/>
        </p:nvPicPr>
        <p:blipFill>
          <a:blip r:embed="rId2" cstate="print"/>
          <a:stretch>
            <a:fillRect/>
          </a:stretch>
        </p:blipFill>
        <p:spPr>
          <a:xfrm>
            <a:off x="362598" y="939393"/>
            <a:ext cx="6468617" cy="910589"/>
          </a:xfrm>
          <a:prstGeom prst="rect">
            <a:avLst/>
          </a:prstGeom>
        </p:spPr>
      </p:pic>
      <p:sp>
        <p:nvSpPr>
          <p:cNvPr id="4" name="object 4"/>
          <p:cNvSpPr txBox="1"/>
          <p:nvPr/>
        </p:nvSpPr>
        <p:spPr>
          <a:xfrm>
            <a:off x="774966" y="6110724"/>
            <a:ext cx="2821940" cy="360680"/>
          </a:xfrm>
          <a:prstGeom prst="rect">
            <a:avLst/>
          </a:prstGeom>
        </p:spPr>
        <p:txBody>
          <a:bodyPr vert="horz" wrap="square" lIns="0" tIns="12065" rIns="0" bIns="0" rtlCol="0">
            <a:spAutoFit/>
          </a:bodyPr>
          <a:lstStyle/>
          <a:p>
            <a:pPr marL="298450" indent="-285750">
              <a:lnSpc>
                <a:spcPct val="100000"/>
              </a:lnSpc>
              <a:spcBef>
                <a:spcPts val="95"/>
              </a:spcBef>
              <a:buFont typeface="Wingdings"/>
              <a:buChar char=""/>
              <a:tabLst>
                <a:tab pos="298450" algn="l"/>
              </a:tabLst>
            </a:pPr>
            <a:r>
              <a:rPr sz="2200" b="1" spc="-40" dirty="0">
                <a:solidFill>
                  <a:srgbClr val="0000FF"/>
                </a:solidFill>
                <a:latin typeface="Microsoft JhengHei"/>
                <a:cs typeface="Microsoft JhengHei"/>
              </a:rPr>
              <a:t>可參加第一階段篩選</a:t>
            </a:r>
            <a:endParaRPr sz="2200" dirty="0">
              <a:latin typeface="Microsoft JhengHei"/>
              <a:cs typeface="Microsoft JhengHei"/>
            </a:endParaRPr>
          </a:p>
        </p:txBody>
      </p:sp>
      <p:pic>
        <p:nvPicPr>
          <p:cNvPr id="5" name="object 5"/>
          <p:cNvPicPr/>
          <p:nvPr/>
        </p:nvPicPr>
        <p:blipFill>
          <a:blip r:embed="rId3" cstate="print"/>
          <a:stretch>
            <a:fillRect/>
          </a:stretch>
        </p:blipFill>
        <p:spPr>
          <a:xfrm>
            <a:off x="349756" y="2771449"/>
            <a:ext cx="6200394" cy="910602"/>
          </a:xfrm>
          <a:prstGeom prst="rect">
            <a:avLst/>
          </a:prstGeom>
        </p:spPr>
      </p:pic>
      <p:sp>
        <p:nvSpPr>
          <p:cNvPr id="6" name="object 6"/>
          <p:cNvSpPr txBox="1"/>
          <p:nvPr/>
        </p:nvSpPr>
        <p:spPr>
          <a:xfrm>
            <a:off x="716280" y="1763884"/>
            <a:ext cx="9728167" cy="4279954"/>
          </a:xfrm>
          <a:prstGeom prst="rect">
            <a:avLst/>
          </a:prstGeom>
        </p:spPr>
        <p:txBody>
          <a:bodyPr vert="horz" wrap="square" lIns="0" tIns="12700" rIns="0" bIns="0" rtlCol="0">
            <a:spAutoFit/>
          </a:bodyPr>
          <a:lstStyle/>
          <a:p>
            <a:r>
              <a:rPr lang="zh-TW" altLang="zh-TW" dirty="0"/>
              <a:t>範例：國文、英文、數學</a:t>
            </a:r>
            <a:r>
              <a:rPr lang="en-US" altLang="zh-TW" dirty="0"/>
              <a:t>(A</a:t>
            </a:r>
            <a:r>
              <a:rPr lang="zh-TW" altLang="zh-TW" dirty="0"/>
              <a:t>或</a:t>
            </a:r>
            <a:r>
              <a:rPr lang="en-US" altLang="zh-TW" dirty="0"/>
              <a:t>B)</a:t>
            </a:r>
            <a:r>
              <a:rPr lang="zh-TW" altLang="zh-TW" dirty="0"/>
              <a:t>、自然共</a:t>
            </a:r>
            <a:r>
              <a:rPr lang="en-US" altLang="zh-TW" dirty="0"/>
              <a:t>4</a:t>
            </a:r>
            <a:r>
              <a:rPr lang="zh-TW" altLang="zh-TW" dirty="0"/>
              <a:t>科</a:t>
            </a:r>
            <a:r>
              <a:rPr lang="en-US" altLang="zh-TW" dirty="0"/>
              <a:t>  </a:t>
            </a:r>
          </a:p>
          <a:p>
            <a:r>
              <a:rPr lang="zh-TW" altLang="en-US" dirty="0"/>
              <a:t>           </a:t>
            </a:r>
            <a:r>
              <a:rPr lang="zh-TW" altLang="zh-TW" dirty="0"/>
              <a:t>數學</a:t>
            </a:r>
            <a:r>
              <a:rPr lang="en-US" altLang="zh-TW" dirty="0"/>
              <a:t>A</a:t>
            </a:r>
            <a:r>
              <a:rPr lang="zh-TW" altLang="zh-TW" dirty="0"/>
              <a:t>、數學</a:t>
            </a:r>
            <a:r>
              <a:rPr lang="en-US" altLang="zh-TW" dirty="0"/>
              <a:t>B</a:t>
            </a:r>
            <a:r>
              <a:rPr lang="zh-TW" altLang="zh-TW" dirty="0"/>
              <a:t>於規則中僅計為</a:t>
            </a:r>
            <a:r>
              <a:rPr lang="en-US" altLang="zh-TW" dirty="0"/>
              <a:t>1</a:t>
            </a:r>
            <a:r>
              <a:rPr lang="zh-TW" altLang="zh-TW" dirty="0"/>
              <a:t>科</a:t>
            </a:r>
          </a:p>
          <a:p>
            <a:r>
              <a:rPr lang="en-US" altLang="zh-TW" dirty="0"/>
              <a:t> </a:t>
            </a:r>
            <a:endParaRPr lang="zh-TW" altLang="zh-TW" dirty="0"/>
          </a:p>
          <a:p>
            <a:pPr marL="12700">
              <a:spcBef>
                <a:spcPts val="2935"/>
              </a:spcBef>
            </a:pPr>
            <a:r>
              <a:rPr lang="zh-TW" altLang="en-US" sz="2400" b="1" dirty="0">
                <a:solidFill>
                  <a:srgbClr val="FFFFFF"/>
                </a:solidFill>
                <a:latin typeface="Microsoft JhengHei"/>
                <a:cs typeface="Microsoft JhengHei"/>
              </a:rPr>
              <a:t>校系參採之所有學測科目總和不為零級分</a:t>
            </a:r>
            <a:endParaRPr lang="zh-TW" altLang="en-US" sz="2400" dirty="0">
              <a:latin typeface="Microsoft JhengHei"/>
              <a:cs typeface="Microsoft JhengHei"/>
            </a:endParaRPr>
          </a:p>
          <a:p>
            <a:pPr marL="12700">
              <a:lnSpc>
                <a:spcPct val="100000"/>
              </a:lnSpc>
              <a:spcBef>
                <a:spcPts val="2935"/>
              </a:spcBef>
            </a:pPr>
            <a:r>
              <a:rPr lang="en-US" altLang="zh-TW" sz="2200" spc="-30" dirty="0">
                <a:latin typeface="Microsoft JhengHei"/>
                <a:cs typeface="Microsoft JhengHei"/>
              </a:rPr>
              <a:t>1.</a:t>
            </a:r>
            <a:r>
              <a:rPr sz="2200" spc="-30" dirty="0">
                <a:latin typeface="Microsoft JhengHei"/>
                <a:cs typeface="Microsoft JhengHei"/>
              </a:rPr>
              <a:t>國文+英文+數學</a:t>
            </a:r>
            <a:r>
              <a:rPr sz="2200" dirty="0">
                <a:latin typeface="Microsoft JhengHei"/>
                <a:cs typeface="Microsoft JhengHei"/>
              </a:rPr>
              <a:t>A(or</a:t>
            </a:r>
            <a:r>
              <a:rPr sz="2200" spc="-5" dirty="0">
                <a:latin typeface="Microsoft JhengHei"/>
                <a:cs typeface="Microsoft JhengHei"/>
              </a:rPr>
              <a:t> 數學</a:t>
            </a:r>
            <a:r>
              <a:rPr sz="2200" spc="-25" dirty="0">
                <a:latin typeface="Microsoft JhengHei"/>
                <a:cs typeface="Microsoft JhengHei"/>
              </a:rPr>
              <a:t>B)</a:t>
            </a:r>
            <a:r>
              <a:rPr sz="2200" spc="-5" dirty="0">
                <a:latin typeface="Microsoft JhengHei"/>
                <a:cs typeface="Microsoft JhengHei"/>
              </a:rPr>
              <a:t>+自然 </a:t>
            </a:r>
            <a:r>
              <a:rPr sz="2200" b="1" spc="-20" dirty="0">
                <a:solidFill>
                  <a:srgbClr val="FF0000"/>
                </a:solidFill>
                <a:latin typeface="Microsoft JhengHei"/>
                <a:cs typeface="Microsoft JhengHei"/>
              </a:rPr>
              <a:t>= 零級分</a:t>
            </a:r>
            <a:endParaRPr sz="2200" dirty="0">
              <a:latin typeface="Microsoft JhengHei"/>
              <a:cs typeface="Microsoft JhengHei"/>
            </a:endParaRPr>
          </a:p>
          <a:p>
            <a:pPr marL="380365" lvl="1" indent="-285750">
              <a:lnSpc>
                <a:spcPct val="100000"/>
              </a:lnSpc>
              <a:spcBef>
                <a:spcPts val="1000"/>
              </a:spcBef>
              <a:buFont typeface="Wingdings"/>
              <a:buChar char=""/>
              <a:tabLst>
                <a:tab pos="380365" algn="l"/>
              </a:tabLst>
            </a:pPr>
            <a:r>
              <a:rPr sz="2200" b="1" spc="-35" dirty="0" err="1">
                <a:solidFill>
                  <a:srgbClr val="FF0000"/>
                </a:solidFill>
                <a:latin typeface="Microsoft JhengHei"/>
                <a:cs typeface="Microsoft JhengHei"/>
              </a:rPr>
              <a:t>不可參加第一階段篩選</a:t>
            </a:r>
            <a:endParaRPr lang="en-US" altLang="zh-TW" sz="2200" b="1" spc="-35" dirty="0">
              <a:solidFill>
                <a:srgbClr val="FF0000"/>
              </a:solidFill>
              <a:latin typeface="Microsoft JhengHei"/>
              <a:cs typeface="Microsoft JhengHei"/>
            </a:endParaRPr>
          </a:p>
          <a:p>
            <a:pPr marL="356235" marR="5080" indent="-262255">
              <a:lnSpc>
                <a:spcPct val="122700"/>
              </a:lnSpc>
              <a:spcBef>
                <a:spcPts val="1245"/>
              </a:spcBef>
            </a:pPr>
            <a:endParaRPr lang="en-US" altLang="zh-TW" sz="2200" dirty="0">
              <a:latin typeface="Microsoft JhengHei"/>
              <a:cs typeface="Microsoft JhengHei"/>
            </a:endParaRPr>
          </a:p>
          <a:p>
            <a:pPr marL="356235" marR="5080" indent="-262255">
              <a:lnSpc>
                <a:spcPct val="122700"/>
              </a:lnSpc>
              <a:spcBef>
                <a:spcPts val="1245"/>
              </a:spcBef>
            </a:pPr>
            <a:r>
              <a:rPr sz="2200" dirty="0">
                <a:latin typeface="Microsoft JhengHei"/>
                <a:cs typeface="Microsoft JhengHei"/>
              </a:rPr>
              <a:t>2</a:t>
            </a:r>
            <a:r>
              <a:rPr sz="2200" spc="-30" dirty="0">
                <a:latin typeface="Microsoft JhengHei"/>
                <a:cs typeface="Microsoft JhengHei"/>
              </a:rPr>
              <a:t>. 國文零級分，數學</a:t>
            </a:r>
            <a:r>
              <a:rPr sz="2200" spc="-25" dirty="0">
                <a:latin typeface="Microsoft JhengHei"/>
                <a:cs typeface="Microsoft JhengHei"/>
              </a:rPr>
              <a:t>A</a:t>
            </a:r>
            <a:r>
              <a:rPr sz="2200" spc="-30" dirty="0">
                <a:latin typeface="Microsoft JhengHei"/>
                <a:cs typeface="Microsoft JhengHei"/>
              </a:rPr>
              <a:t>、自然皆達均標( </a:t>
            </a:r>
            <a:r>
              <a:rPr sz="2200" dirty="0">
                <a:latin typeface="Microsoft JhengHei"/>
                <a:cs typeface="Microsoft JhengHei"/>
              </a:rPr>
              <a:t>or</a:t>
            </a:r>
            <a:r>
              <a:rPr sz="2200" spc="-20" dirty="0">
                <a:latin typeface="Microsoft JhengHei"/>
                <a:cs typeface="Microsoft JhengHei"/>
              </a:rPr>
              <a:t> 數學</a:t>
            </a:r>
            <a:r>
              <a:rPr sz="2200" spc="-25" dirty="0">
                <a:latin typeface="Microsoft JhengHei"/>
                <a:cs typeface="Microsoft JhengHei"/>
              </a:rPr>
              <a:t>B</a:t>
            </a:r>
            <a:r>
              <a:rPr sz="2200" spc="-35" dirty="0">
                <a:latin typeface="Microsoft JhengHei"/>
                <a:cs typeface="Microsoft JhengHei"/>
              </a:rPr>
              <a:t>達前標、自然達均標)，因英文+數學</a:t>
            </a:r>
            <a:r>
              <a:rPr sz="2200" dirty="0">
                <a:latin typeface="Microsoft JhengHei"/>
                <a:cs typeface="Microsoft JhengHei"/>
              </a:rPr>
              <a:t>A(or</a:t>
            </a:r>
            <a:r>
              <a:rPr sz="2200" spc="-10" dirty="0">
                <a:latin typeface="Microsoft JhengHei"/>
                <a:cs typeface="Microsoft JhengHei"/>
              </a:rPr>
              <a:t> 數學</a:t>
            </a:r>
            <a:r>
              <a:rPr sz="2200" spc="-25" dirty="0">
                <a:latin typeface="Microsoft JhengHei"/>
                <a:cs typeface="Microsoft JhengHei"/>
              </a:rPr>
              <a:t>B)</a:t>
            </a:r>
            <a:r>
              <a:rPr sz="2200" spc="-5" dirty="0">
                <a:latin typeface="Microsoft JhengHei"/>
                <a:cs typeface="Microsoft JhengHei"/>
              </a:rPr>
              <a:t>+自然 </a:t>
            </a:r>
            <a:r>
              <a:rPr sz="2200" b="1" spc="-25" dirty="0">
                <a:solidFill>
                  <a:srgbClr val="0000FF"/>
                </a:solidFill>
                <a:latin typeface="Microsoft JhengHei"/>
                <a:cs typeface="Microsoft JhengHei"/>
              </a:rPr>
              <a:t>&gt; 零級分</a:t>
            </a:r>
            <a:endParaRPr sz="2200" dirty="0">
              <a:latin typeface="Microsoft JhengHei"/>
              <a:cs typeface="Microsoft JhengHei"/>
            </a:endParaRPr>
          </a:p>
        </p:txBody>
      </p:sp>
      <p:pic>
        <p:nvPicPr>
          <p:cNvPr id="7" name="object 7"/>
          <p:cNvPicPr/>
          <p:nvPr/>
        </p:nvPicPr>
        <p:blipFill>
          <a:blip r:embed="rId4" cstate="print"/>
          <a:stretch>
            <a:fillRect/>
          </a:stretch>
        </p:blipFill>
        <p:spPr>
          <a:xfrm>
            <a:off x="6574535" y="5792723"/>
            <a:ext cx="5072633" cy="875538"/>
          </a:xfrm>
          <a:prstGeom prst="rect">
            <a:avLst/>
          </a:prstGeom>
        </p:spPr>
      </p:pic>
      <p:sp>
        <p:nvSpPr>
          <p:cNvPr id="8" name="object 8"/>
          <p:cNvSpPr txBox="1"/>
          <p:nvPr/>
        </p:nvSpPr>
        <p:spPr>
          <a:xfrm>
            <a:off x="6741668" y="5878169"/>
            <a:ext cx="4706620" cy="574675"/>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Microsoft JhengHei"/>
                <a:cs typeface="Microsoft JhengHei"/>
              </a:rPr>
              <a:t>註1</a:t>
            </a:r>
            <a:r>
              <a:rPr sz="1800" b="1" spc="-5" dirty="0">
                <a:solidFill>
                  <a:srgbClr val="FFFFFF"/>
                </a:solidFill>
                <a:latin typeface="Microsoft JhengHei"/>
                <a:cs typeface="Microsoft JhengHei"/>
              </a:rPr>
              <a:t>.  可參加第一階段篩選≠通過第一階段篩選</a:t>
            </a:r>
            <a:endParaRPr sz="1800">
              <a:latin typeface="Microsoft JhengHei"/>
              <a:cs typeface="Microsoft JhengHei"/>
            </a:endParaRPr>
          </a:p>
          <a:p>
            <a:pPr marL="12700">
              <a:lnSpc>
                <a:spcPct val="100000"/>
              </a:lnSpc>
              <a:spcBef>
                <a:spcPts val="5"/>
              </a:spcBef>
            </a:pPr>
            <a:r>
              <a:rPr sz="1800" b="1" dirty="0">
                <a:solidFill>
                  <a:srgbClr val="FFFFFF"/>
                </a:solidFill>
                <a:latin typeface="Microsoft JhengHei"/>
                <a:cs typeface="Microsoft JhengHei"/>
              </a:rPr>
              <a:t>註2</a:t>
            </a:r>
            <a:r>
              <a:rPr sz="1800" b="1" spc="40" dirty="0">
                <a:solidFill>
                  <a:srgbClr val="FFFFFF"/>
                </a:solidFill>
                <a:latin typeface="Microsoft JhengHei"/>
                <a:cs typeface="Microsoft JhengHei"/>
              </a:rPr>
              <a:t>.  僅須達到[數</a:t>
            </a:r>
            <a:r>
              <a:rPr sz="1800" b="1" dirty="0">
                <a:solidFill>
                  <a:srgbClr val="FFFFFF"/>
                </a:solidFill>
                <a:latin typeface="Microsoft JhengHei"/>
                <a:cs typeface="Microsoft JhengHei"/>
              </a:rPr>
              <a:t>A均標]或[數B</a:t>
            </a:r>
            <a:r>
              <a:rPr sz="1800" b="1" spc="-10" dirty="0">
                <a:solidFill>
                  <a:srgbClr val="FFFFFF"/>
                </a:solidFill>
                <a:latin typeface="Microsoft JhengHei"/>
                <a:cs typeface="Microsoft JhengHei"/>
              </a:rPr>
              <a:t>前標]其一標準</a:t>
            </a:r>
            <a:endParaRPr sz="1800">
              <a:latin typeface="Microsoft JhengHei"/>
              <a:cs typeface="Microsoft JhengHei"/>
            </a:endParaRPr>
          </a:p>
        </p:txBody>
      </p:sp>
      <p:sp>
        <p:nvSpPr>
          <p:cNvPr id="9" name="object 9"/>
          <p:cNvSpPr txBox="1">
            <a:spLocks noGrp="1"/>
          </p:cNvSpPr>
          <p:nvPr>
            <p:ph type="title"/>
          </p:nvPr>
        </p:nvSpPr>
        <p:spPr>
          <a:xfrm>
            <a:off x="716280" y="26266"/>
            <a:ext cx="10515600" cy="710974"/>
          </a:xfrm>
          <a:prstGeom prst="rect">
            <a:avLst/>
          </a:prstGeom>
        </p:spPr>
        <p:txBody>
          <a:bodyPr vert="horz" wrap="square" lIns="0" tIns="12065" rIns="0" bIns="0" rtlCol="0">
            <a:spAutoFit/>
          </a:bodyPr>
          <a:lstStyle/>
          <a:p>
            <a:pPr marL="3810">
              <a:lnSpc>
                <a:spcPct val="100000"/>
              </a:lnSpc>
              <a:spcBef>
                <a:spcPts val="95"/>
              </a:spcBef>
            </a:pPr>
            <a:r>
              <a:rPr b="1" spc="-40" dirty="0">
                <a:solidFill>
                  <a:schemeClr val="bg1"/>
                </a:solidFill>
                <a:latin typeface="Microsoft YaHei" panose="020B0503020204020204" pitchFamily="34" charset="-122"/>
                <a:ea typeface="Microsoft YaHei" panose="020B0503020204020204" pitchFamily="34" charset="-122"/>
              </a:rPr>
              <a:t>申請入學第一階段篩選規則說明</a:t>
            </a:r>
            <a:r>
              <a:rPr b="1" spc="-25" dirty="0">
                <a:solidFill>
                  <a:schemeClr val="bg1"/>
                </a:solidFill>
                <a:latin typeface="Microsoft YaHei" panose="020B0503020204020204" pitchFamily="34" charset="-122"/>
                <a:ea typeface="Microsoft YaHei" panose="020B0503020204020204" pitchFamily="34" charset="-122"/>
              </a:rPr>
              <a:t>(1)</a:t>
            </a:r>
          </a:p>
        </p:txBody>
      </p:sp>
      <p:pic>
        <p:nvPicPr>
          <p:cNvPr id="10" name="object 10"/>
          <p:cNvPicPr/>
          <p:nvPr/>
        </p:nvPicPr>
        <p:blipFill>
          <a:blip r:embed="rId5" cstate="print"/>
          <a:stretch>
            <a:fillRect/>
          </a:stretch>
        </p:blipFill>
        <p:spPr>
          <a:xfrm>
            <a:off x="5830823" y="5779008"/>
            <a:ext cx="719327" cy="719328"/>
          </a:xfrm>
          <a:prstGeom prst="rect">
            <a:avLst/>
          </a:prstGeom>
        </p:spPr>
      </p:pic>
      <p:sp>
        <p:nvSpPr>
          <p:cNvPr id="11" name="object 11"/>
          <p:cNvSpPr txBox="1">
            <a:spLocks noGrp="1"/>
          </p:cNvSpPr>
          <p:nvPr>
            <p:ph type="sldNum" sz="quarter" idx="7"/>
          </p:nvPr>
        </p:nvSpPr>
        <p:spPr>
          <a:xfrm>
            <a:off x="11647168" y="6576969"/>
            <a:ext cx="351029" cy="182107"/>
          </a:xfrm>
          <a:prstGeom prst="rect">
            <a:avLst/>
          </a:prstGeom>
        </p:spPr>
        <p:txBody>
          <a:bodyPr vert="horz" wrap="square" lIns="0" tIns="0" rIns="0" bIns="0" rtlCol="0">
            <a:spAutoFit/>
          </a:bodyPr>
          <a:lstStyle>
            <a:defPPr>
              <a:defRPr kern="0"/>
            </a:defPPr>
            <a:lvl1pPr>
              <a:defRPr sz="1200" b="0" i="0">
                <a:solidFill>
                  <a:schemeClr val="tx1"/>
                </a:solidFill>
                <a:latin typeface="Arial MT"/>
                <a:cs typeface="Arial MT"/>
              </a:defRPr>
            </a:lvl1pPr>
          </a:lstStyle>
          <a:p>
            <a:pPr marL="123189">
              <a:lnSpc>
                <a:spcPts val="1425"/>
              </a:lnSpc>
            </a:pPr>
            <a:fld id="{81D60167-4931-47E6-BA6A-407CBD079E47}" type="slidenum">
              <a:rPr lang="en-US" altLang="zh-TW" spc="-50" smtClean="0"/>
              <a:pPr marL="123189">
                <a:lnSpc>
                  <a:spcPts val="1425"/>
                </a:lnSpc>
              </a:pPr>
              <a:t>25</a:t>
            </a:fld>
            <a:endParaRPr spc="-25" dirty="0"/>
          </a:p>
        </p:txBody>
      </p:sp>
      <p:sp>
        <p:nvSpPr>
          <p:cNvPr id="12" name="矩形 11">
            <a:extLst>
              <a:ext uri="{FF2B5EF4-FFF2-40B4-BE49-F238E27FC236}">
                <a16:creationId xmlns:a16="http://schemas.microsoft.com/office/drawing/2014/main" id="{84D72582-CA9D-486B-88BE-1514D08ED66A}"/>
              </a:ext>
            </a:extLst>
          </p:cNvPr>
          <p:cNvSpPr/>
          <p:nvPr/>
        </p:nvSpPr>
        <p:spPr>
          <a:xfrm>
            <a:off x="845902" y="1147326"/>
            <a:ext cx="4482637" cy="369332"/>
          </a:xfrm>
          <a:prstGeom prst="rect">
            <a:avLst/>
          </a:prstGeom>
        </p:spPr>
        <p:txBody>
          <a:bodyPr wrap="none">
            <a:spAutoFit/>
          </a:bodyPr>
          <a:lstStyle/>
          <a:p>
            <a:pPr marL="12700">
              <a:lnSpc>
                <a:spcPct val="100000"/>
              </a:lnSpc>
              <a:spcBef>
                <a:spcPts val="100"/>
              </a:spcBef>
            </a:pPr>
            <a:r>
              <a:rPr lang="zh-TW" altLang="en-US" b="1" dirty="0">
                <a:solidFill>
                  <a:srgbClr val="FFFFFF"/>
                </a:solidFill>
                <a:latin typeface="Microsoft JhengHei"/>
                <a:cs typeface="Microsoft JhengHei"/>
              </a:rPr>
              <a:t>校系參採檢定、篩選及採計之科目至多</a:t>
            </a:r>
            <a:r>
              <a:rPr lang="en-US" altLang="zh-TW" b="1" spc="-10" dirty="0">
                <a:solidFill>
                  <a:srgbClr val="FFFFFF"/>
                </a:solidFill>
                <a:latin typeface="Microsoft JhengHei"/>
                <a:cs typeface="Microsoft JhengHei"/>
              </a:rPr>
              <a:t>4</a:t>
            </a:r>
            <a:r>
              <a:rPr lang="zh-TW" altLang="en-US" b="1" spc="-50" dirty="0">
                <a:solidFill>
                  <a:srgbClr val="FFFFFF"/>
                </a:solidFill>
                <a:latin typeface="Microsoft JhengHei"/>
                <a:cs typeface="Microsoft JhengHei"/>
              </a:rPr>
              <a:t>科</a:t>
            </a:r>
            <a:endParaRPr lang="zh-TW" altLang="en-US" dirty="0">
              <a:latin typeface="Microsoft JhengHei"/>
              <a:cs typeface="Microsoft JhengHe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grpSp>
        <p:nvGrpSpPr>
          <p:cNvPr id="2" name="object 2"/>
          <p:cNvGrpSpPr/>
          <p:nvPr/>
        </p:nvGrpSpPr>
        <p:grpSpPr>
          <a:xfrm>
            <a:off x="3621023" y="1376172"/>
            <a:ext cx="5753100" cy="5102860"/>
            <a:chOff x="3621023" y="1376172"/>
            <a:chExt cx="5753100" cy="5102860"/>
          </a:xfrm>
        </p:grpSpPr>
        <p:sp>
          <p:nvSpPr>
            <p:cNvPr id="3" name="object 3"/>
            <p:cNvSpPr/>
            <p:nvPr/>
          </p:nvSpPr>
          <p:spPr>
            <a:xfrm>
              <a:off x="3621023" y="1376172"/>
              <a:ext cx="5753100" cy="5102860"/>
            </a:xfrm>
            <a:custGeom>
              <a:avLst/>
              <a:gdLst/>
              <a:ahLst/>
              <a:cxnLst/>
              <a:rect l="l" t="t" r="r" b="b"/>
              <a:pathLst>
                <a:path w="5753100" h="5102860">
                  <a:moveTo>
                    <a:pt x="2758693" y="0"/>
                  </a:moveTo>
                  <a:lnTo>
                    <a:pt x="1681988" y="0"/>
                  </a:lnTo>
                  <a:lnTo>
                    <a:pt x="1631875" y="5602"/>
                  </a:lnTo>
                  <a:lnTo>
                    <a:pt x="1585487" y="21552"/>
                  </a:lnTo>
                  <a:lnTo>
                    <a:pt x="1544274" y="46566"/>
                  </a:lnTo>
                  <a:lnTo>
                    <a:pt x="1509691" y="79360"/>
                  </a:lnTo>
                  <a:lnTo>
                    <a:pt x="1483190" y="118650"/>
                  </a:lnTo>
                  <a:lnTo>
                    <a:pt x="1466224" y="163152"/>
                  </a:lnTo>
                  <a:lnTo>
                    <a:pt x="1460246" y="211581"/>
                  </a:lnTo>
                  <a:lnTo>
                    <a:pt x="1460246" y="470535"/>
                  </a:lnTo>
                  <a:lnTo>
                    <a:pt x="924178" y="470535"/>
                  </a:lnTo>
                  <a:lnTo>
                    <a:pt x="893304" y="439549"/>
                  </a:lnTo>
                  <a:lnTo>
                    <a:pt x="856895" y="414366"/>
                  </a:lnTo>
                  <a:lnTo>
                    <a:pt x="816060" y="395609"/>
                  </a:lnTo>
                  <a:lnTo>
                    <a:pt x="771909" y="383898"/>
                  </a:lnTo>
                  <a:lnTo>
                    <a:pt x="725551" y="379856"/>
                  </a:lnTo>
                  <a:lnTo>
                    <a:pt x="677550" y="383748"/>
                  </a:lnTo>
                  <a:lnTo>
                    <a:pt x="632641" y="394996"/>
                  </a:lnTo>
                  <a:lnTo>
                    <a:pt x="591504" y="412961"/>
                  </a:lnTo>
                  <a:lnTo>
                    <a:pt x="554824" y="437003"/>
                  </a:lnTo>
                  <a:lnTo>
                    <a:pt x="523283" y="466483"/>
                  </a:lnTo>
                  <a:lnTo>
                    <a:pt x="497562" y="500761"/>
                  </a:lnTo>
                  <a:lnTo>
                    <a:pt x="478345" y="539196"/>
                  </a:lnTo>
                  <a:lnTo>
                    <a:pt x="466314" y="581150"/>
                  </a:lnTo>
                  <a:lnTo>
                    <a:pt x="462152" y="625982"/>
                  </a:lnTo>
                  <a:lnTo>
                    <a:pt x="466314" y="669492"/>
                  </a:lnTo>
                  <a:lnTo>
                    <a:pt x="478345" y="710415"/>
                  </a:lnTo>
                  <a:lnTo>
                    <a:pt x="497562" y="748077"/>
                  </a:lnTo>
                  <a:lnTo>
                    <a:pt x="523283" y="781799"/>
                  </a:lnTo>
                  <a:lnTo>
                    <a:pt x="554824" y="810907"/>
                  </a:lnTo>
                  <a:lnTo>
                    <a:pt x="591504" y="834723"/>
                  </a:lnTo>
                  <a:lnTo>
                    <a:pt x="632641" y="852573"/>
                  </a:lnTo>
                  <a:lnTo>
                    <a:pt x="677550" y="863778"/>
                  </a:lnTo>
                  <a:lnTo>
                    <a:pt x="725551" y="867663"/>
                  </a:lnTo>
                  <a:lnTo>
                    <a:pt x="779153" y="862620"/>
                  </a:lnTo>
                  <a:lnTo>
                    <a:pt x="828567" y="848043"/>
                  </a:lnTo>
                  <a:lnTo>
                    <a:pt x="872897" y="824760"/>
                  </a:lnTo>
                  <a:lnTo>
                    <a:pt x="911247" y="793601"/>
                  </a:lnTo>
                  <a:lnTo>
                    <a:pt x="942721" y="755395"/>
                  </a:lnTo>
                  <a:lnTo>
                    <a:pt x="1460246" y="755395"/>
                  </a:lnTo>
                  <a:lnTo>
                    <a:pt x="1460246" y="1014476"/>
                  </a:lnTo>
                  <a:lnTo>
                    <a:pt x="1466224" y="1062858"/>
                  </a:lnTo>
                  <a:lnTo>
                    <a:pt x="1483190" y="1107326"/>
                  </a:lnTo>
                  <a:lnTo>
                    <a:pt x="1509691" y="1146594"/>
                  </a:lnTo>
                  <a:lnTo>
                    <a:pt x="1544274" y="1179374"/>
                  </a:lnTo>
                  <a:lnTo>
                    <a:pt x="1585487" y="1204381"/>
                  </a:lnTo>
                  <a:lnTo>
                    <a:pt x="1631875" y="1220329"/>
                  </a:lnTo>
                  <a:lnTo>
                    <a:pt x="1681988" y="1225930"/>
                  </a:lnTo>
                  <a:lnTo>
                    <a:pt x="2758693" y="1225930"/>
                  </a:lnTo>
                  <a:lnTo>
                    <a:pt x="2810292" y="1220329"/>
                  </a:lnTo>
                  <a:lnTo>
                    <a:pt x="2857274" y="1204381"/>
                  </a:lnTo>
                  <a:lnTo>
                    <a:pt x="2898429" y="1179374"/>
                  </a:lnTo>
                  <a:lnTo>
                    <a:pt x="2932547" y="1146594"/>
                  </a:lnTo>
                  <a:lnTo>
                    <a:pt x="2958415" y="1107326"/>
                  </a:lnTo>
                  <a:lnTo>
                    <a:pt x="2974824" y="1062858"/>
                  </a:lnTo>
                  <a:lnTo>
                    <a:pt x="2980562" y="1014476"/>
                  </a:lnTo>
                  <a:lnTo>
                    <a:pt x="2980562" y="755395"/>
                  </a:lnTo>
                  <a:lnTo>
                    <a:pt x="4274439" y="755395"/>
                  </a:lnTo>
                  <a:lnTo>
                    <a:pt x="4327388" y="759148"/>
                  </a:lnTo>
                  <a:lnTo>
                    <a:pt x="4378326" y="770036"/>
                  </a:lnTo>
                  <a:lnTo>
                    <a:pt x="4426553" y="787502"/>
                  </a:lnTo>
                  <a:lnTo>
                    <a:pt x="4471368" y="810990"/>
                  </a:lnTo>
                  <a:lnTo>
                    <a:pt x="4512069" y="839942"/>
                  </a:lnTo>
                  <a:lnTo>
                    <a:pt x="4547955" y="873803"/>
                  </a:lnTo>
                  <a:lnTo>
                    <a:pt x="4578325" y="912016"/>
                  </a:lnTo>
                  <a:lnTo>
                    <a:pt x="4602480" y="954024"/>
                  </a:lnTo>
                  <a:lnTo>
                    <a:pt x="4255897" y="954024"/>
                  </a:lnTo>
                  <a:lnTo>
                    <a:pt x="4204085" y="959625"/>
                  </a:lnTo>
                  <a:lnTo>
                    <a:pt x="4156465" y="975573"/>
                  </a:lnTo>
                  <a:lnTo>
                    <a:pt x="4114414" y="1000580"/>
                  </a:lnTo>
                  <a:lnTo>
                    <a:pt x="4079311" y="1033360"/>
                  </a:lnTo>
                  <a:lnTo>
                    <a:pt x="4052532" y="1072628"/>
                  </a:lnTo>
                  <a:lnTo>
                    <a:pt x="4035454" y="1117096"/>
                  </a:lnTo>
                  <a:lnTo>
                    <a:pt x="4029455" y="1165478"/>
                  </a:lnTo>
                  <a:lnTo>
                    <a:pt x="4029455" y="1972690"/>
                  </a:lnTo>
                  <a:lnTo>
                    <a:pt x="4035454" y="2020881"/>
                  </a:lnTo>
                  <a:lnTo>
                    <a:pt x="4052532" y="2064766"/>
                  </a:lnTo>
                  <a:lnTo>
                    <a:pt x="4079311" y="2103212"/>
                  </a:lnTo>
                  <a:lnTo>
                    <a:pt x="4114414" y="2135088"/>
                  </a:lnTo>
                  <a:lnTo>
                    <a:pt x="4156465" y="2159258"/>
                  </a:lnTo>
                  <a:lnTo>
                    <a:pt x="4204085" y="2174592"/>
                  </a:lnTo>
                  <a:lnTo>
                    <a:pt x="4255897" y="2179954"/>
                  </a:lnTo>
                  <a:lnTo>
                    <a:pt x="4616323" y="2179954"/>
                  </a:lnTo>
                  <a:lnTo>
                    <a:pt x="4596391" y="2221768"/>
                  </a:lnTo>
                  <a:lnTo>
                    <a:pt x="4570791" y="2260517"/>
                  </a:lnTo>
                  <a:lnTo>
                    <a:pt x="4540019" y="2295708"/>
                  </a:lnTo>
                  <a:lnTo>
                    <a:pt x="4504568" y="2326844"/>
                  </a:lnTo>
                  <a:lnTo>
                    <a:pt x="4464933" y="2353430"/>
                  </a:lnTo>
                  <a:lnTo>
                    <a:pt x="4421608" y="2374970"/>
                  </a:lnTo>
                  <a:lnTo>
                    <a:pt x="4375088" y="2390969"/>
                  </a:lnTo>
                  <a:lnTo>
                    <a:pt x="4325866" y="2400932"/>
                  </a:lnTo>
                  <a:lnTo>
                    <a:pt x="4274439" y="2404364"/>
                  </a:lnTo>
                  <a:lnTo>
                    <a:pt x="3548887" y="2404364"/>
                  </a:lnTo>
                  <a:lnTo>
                    <a:pt x="3548887" y="2145411"/>
                  </a:lnTo>
                  <a:lnTo>
                    <a:pt x="3544627" y="2104255"/>
                  </a:lnTo>
                  <a:lnTo>
                    <a:pt x="3532139" y="2065527"/>
                  </a:lnTo>
                  <a:lnTo>
                    <a:pt x="3511865" y="2030039"/>
                  </a:lnTo>
                  <a:lnTo>
                    <a:pt x="3484245" y="1998599"/>
                  </a:lnTo>
                  <a:lnTo>
                    <a:pt x="3450572" y="1970262"/>
                  </a:lnTo>
                  <a:lnTo>
                    <a:pt x="3412601" y="1950021"/>
                  </a:lnTo>
                  <a:lnTo>
                    <a:pt x="3371177" y="1937877"/>
                  </a:lnTo>
                  <a:lnTo>
                    <a:pt x="3327146" y="1933828"/>
                  </a:lnTo>
                  <a:lnTo>
                    <a:pt x="2250440" y="1933828"/>
                  </a:lnTo>
                  <a:lnTo>
                    <a:pt x="2198841" y="1939431"/>
                  </a:lnTo>
                  <a:lnTo>
                    <a:pt x="2151859" y="1955381"/>
                  </a:lnTo>
                  <a:lnTo>
                    <a:pt x="2110704" y="1980395"/>
                  </a:lnTo>
                  <a:lnTo>
                    <a:pt x="2076586" y="2013189"/>
                  </a:lnTo>
                  <a:lnTo>
                    <a:pt x="2050718" y="2052479"/>
                  </a:lnTo>
                  <a:lnTo>
                    <a:pt x="2034309" y="2096981"/>
                  </a:lnTo>
                  <a:lnTo>
                    <a:pt x="2028571" y="2145411"/>
                  </a:lnTo>
                  <a:lnTo>
                    <a:pt x="2028571" y="2404364"/>
                  </a:lnTo>
                  <a:lnTo>
                    <a:pt x="1280033" y="2404364"/>
                  </a:lnTo>
                  <a:lnTo>
                    <a:pt x="1228702" y="2406171"/>
                  </a:lnTo>
                  <a:lnTo>
                    <a:pt x="1178433" y="2411502"/>
                  </a:lnTo>
                  <a:lnTo>
                    <a:pt x="1129362" y="2420222"/>
                  </a:lnTo>
                  <a:lnTo>
                    <a:pt x="1081628" y="2432193"/>
                  </a:lnTo>
                  <a:lnTo>
                    <a:pt x="1035368" y="2447280"/>
                  </a:lnTo>
                  <a:lnTo>
                    <a:pt x="990717" y="2465347"/>
                  </a:lnTo>
                  <a:lnTo>
                    <a:pt x="947815" y="2486257"/>
                  </a:lnTo>
                  <a:lnTo>
                    <a:pt x="906797" y="2509875"/>
                  </a:lnTo>
                  <a:lnTo>
                    <a:pt x="867802" y="2536064"/>
                  </a:lnTo>
                  <a:lnTo>
                    <a:pt x="830966" y="2564688"/>
                  </a:lnTo>
                  <a:lnTo>
                    <a:pt x="796427" y="2595612"/>
                  </a:lnTo>
                  <a:lnTo>
                    <a:pt x="764321" y="2628699"/>
                  </a:lnTo>
                  <a:lnTo>
                    <a:pt x="734786" y="2663813"/>
                  </a:lnTo>
                  <a:lnTo>
                    <a:pt x="707960" y="2700817"/>
                  </a:lnTo>
                  <a:lnTo>
                    <a:pt x="683979" y="2739577"/>
                  </a:lnTo>
                  <a:lnTo>
                    <a:pt x="662980" y="2779956"/>
                  </a:lnTo>
                  <a:lnTo>
                    <a:pt x="645101" y="2821817"/>
                  </a:lnTo>
                  <a:lnTo>
                    <a:pt x="630479" y="2865024"/>
                  </a:lnTo>
                  <a:lnTo>
                    <a:pt x="619251" y="2909442"/>
                  </a:lnTo>
                  <a:lnTo>
                    <a:pt x="221868" y="2909442"/>
                  </a:lnTo>
                  <a:lnTo>
                    <a:pt x="171709" y="2915045"/>
                  </a:lnTo>
                  <a:lnTo>
                    <a:pt x="125287" y="2930995"/>
                  </a:lnTo>
                  <a:lnTo>
                    <a:pt x="84052" y="2956009"/>
                  </a:lnTo>
                  <a:lnTo>
                    <a:pt x="49455" y="2988803"/>
                  </a:lnTo>
                  <a:lnTo>
                    <a:pt x="22947" y="3028093"/>
                  </a:lnTo>
                  <a:lnTo>
                    <a:pt x="5978" y="3072595"/>
                  </a:lnTo>
                  <a:lnTo>
                    <a:pt x="0" y="3121025"/>
                  </a:lnTo>
                  <a:lnTo>
                    <a:pt x="0" y="3928237"/>
                  </a:lnTo>
                  <a:lnTo>
                    <a:pt x="5978" y="3976380"/>
                  </a:lnTo>
                  <a:lnTo>
                    <a:pt x="22947" y="4020231"/>
                  </a:lnTo>
                  <a:lnTo>
                    <a:pt x="49455" y="4058655"/>
                  </a:lnTo>
                  <a:lnTo>
                    <a:pt x="84052" y="4090517"/>
                  </a:lnTo>
                  <a:lnTo>
                    <a:pt x="125287" y="4114680"/>
                  </a:lnTo>
                  <a:lnTo>
                    <a:pt x="171709" y="4130011"/>
                  </a:lnTo>
                  <a:lnTo>
                    <a:pt x="221868" y="4135374"/>
                  </a:lnTo>
                  <a:lnTo>
                    <a:pt x="623824" y="4135374"/>
                  </a:lnTo>
                  <a:lnTo>
                    <a:pt x="635699" y="4179087"/>
                  </a:lnTo>
                  <a:lnTo>
                    <a:pt x="650827" y="4221527"/>
                  </a:lnTo>
                  <a:lnTo>
                    <a:pt x="669078" y="4262570"/>
                  </a:lnTo>
                  <a:lnTo>
                    <a:pt x="690321" y="4302090"/>
                  </a:lnTo>
                  <a:lnTo>
                    <a:pt x="714428" y="4339963"/>
                  </a:lnTo>
                  <a:lnTo>
                    <a:pt x="741268" y="4376066"/>
                  </a:lnTo>
                  <a:lnTo>
                    <a:pt x="770713" y="4410272"/>
                  </a:lnTo>
                  <a:lnTo>
                    <a:pt x="802632" y="4442457"/>
                  </a:lnTo>
                  <a:lnTo>
                    <a:pt x="836897" y="4472498"/>
                  </a:lnTo>
                  <a:lnTo>
                    <a:pt x="873377" y="4500268"/>
                  </a:lnTo>
                  <a:lnTo>
                    <a:pt x="911944" y="4525645"/>
                  </a:lnTo>
                  <a:lnTo>
                    <a:pt x="952467" y="4548502"/>
                  </a:lnTo>
                  <a:lnTo>
                    <a:pt x="994817" y="4568716"/>
                  </a:lnTo>
                  <a:lnTo>
                    <a:pt x="1038865" y="4586162"/>
                  </a:lnTo>
                  <a:lnTo>
                    <a:pt x="1084480" y="4600716"/>
                  </a:lnTo>
                  <a:lnTo>
                    <a:pt x="1131535" y="4612252"/>
                  </a:lnTo>
                  <a:lnTo>
                    <a:pt x="1179898" y="4620646"/>
                  </a:lnTo>
                  <a:lnTo>
                    <a:pt x="1229440" y="4625774"/>
                  </a:lnTo>
                  <a:lnTo>
                    <a:pt x="1280033" y="4627511"/>
                  </a:lnTo>
                  <a:lnTo>
                    <a:pt x="3091433" y="4627511"/>
                  </a:lnTo>
                  <a:lnTo>
                    <a:pt x="3091433" y="4895151"/>
                  </a:lnTo>
                  <a:lnTo>
                    <a:pt x="3097425" y="4943326"/>
                  </a:lnTo>
                  <a:lnTo>
                    <a:pt x="3114488" y="4987197"/>
                  </a:lnTo>
                  <a:lnTo>
                    <a:pt x="3141249" y="5025632"/>
                  </a:lnTo>
                  <a:lnTo>
                    <a:pt x="3176339" y="5057498"/>
                  </a:lnTo>
                  <a:lnTo>
                    <a:pt x="3218387" y="5081661"/>
                  </a:lnTo>
                  <a:lnTo>
                    <a:pt x="3266023" y="5096990"/>
                  </a:lnTo>
                  <a:lnTo>
                    <a:pt x="3317875" y="5102352"/>
                  </a:lnTo>
                  <a:lnTo>
                    <a:pt x="4389882" y="5102352"/>
                  </a:lnTo>
                  <a:lnTo>
                    <a:pt x="4441733" y="5096990"/>
                  </a:lnTo>
                  <a:lnTo>
                    <a:pt x="4489369" y="5081661"/>
                  </a:lnTo>
                  <a:lnTo>
                    <a:pt x="4531417" y="5057498"/>
                  </a:lnTo>
                  <a:lnTo>
                    <a:pt x="4566507" y="5025632"/>
                  </a:lnTo>
                  <a:lnTo>
                    <a:pt x="4593268" y="4987197"/>
                  </a:lnTo>
                  <a:lnTo>
                    <a:pt x="4610331" y="4943326"/>
                  </a:lnTo>
                  <a:lnTo>
                    <a:pt x="4616323" y="4895151"/>
                  </a:lnTo>
                  <a:lnTo>
                    <a:pt x="4616323" y="4627511"/>
                  </a:lnTo>
                  <a:lnTo>
                    <a:pt x="5286375" y="4627511"/>
                  </a:lnTo>
                  <a:lnTo>
                    <a:pt x="5317323" y="4661046"/>
                  </a:lnTo>
                  <a:lnTo>
                    <a:pt x="5354251" y="4688571"/>
                  </a:lnTo>
                  <a:lnTo>
                    <a:pt x="5396496" y="4709257"/>
                  </a:lnTo>
                  <a:lnTo>
                    <a:pt x="5443391" y="4722276"/>
                  </a:lnTo>
                  <a:lnTo>
                    <a:pt x="5494274" y="4726800"/>
                  </a:lnTo>
                  <a:lnTo>
                    <a:pt x="5540880" y="4722767"/>
                  </a:lnTo>
                  <a:lnTo>
                    <a:pt x="5584711" y="4711166"/>
                  </a:lnTo>
                  <a:lnTo>
                    <a:pt x="5625046" y="4692744"/>
                  </a:lnTo>
                  <a:lnTo>
                    <a:pt x="5661160" y="4668246"/>
                  </a:lnTo>
                  <a:lnTo>
                    <a:pt x="5692329" y="4638420"/>
                  </a:lnTo>
                  <a:lnTo>
                    <a:pt x="5717831" y="4604011"/>
                  </a:lnTo>
                  <a:lnTo>
                    <a:pt x="5736942" y="4565765"/>
                  </a:lnTo>
                  <a:lnTo>
                    <a:pt x="5748940" y="4524429"/>
                  </a:lnTo>
                  <a:lnTo>
                    <a:pt x="5753100" y="4480750"/>
                  </a:lnTo>
                  <a:lnTo>
                    <a:pt x="5748940" y="4437067"/>
                  </a:lnTo>
                  <a:lnTo>
                    <a:pt x="5736942" y="4395728"/>
                  </a:lnTo>
                  <a:lnTo>
                    <a:pt x="5717831" y="4357481"/>
                  </a:lnTo>
                  <a:lnTo>
                    <a:pt x="5692329" y="4323070"/>
                  </a:lnTo>
                  <a:lnTo>
                    <a:pt x="5661160" y="4293242"/>
                  </a:lnTo>
                  <a:lnTo>
                    <a:pt x="5625046" y="4268744"/>
                  </a:lnTo>
                  <a:lnTo>
                    <a:pt x="5584711" y="4250321"/>
                  </a:lnTo>
                  <a:lnTo>
                    <a:pt x="5540880" y="4238720"/>
                  </a:lnTo>
                  <a:lnTo>
                    <a:pt x="5494274" y="4234688"/>
                  </a:lnTo>
                  <a:lnTo>
                    <a:pt x="5442878" y="4239660"/>
                  </a:lnTo>
                  <a:lnTo>
                    <a:pt x="5394586" y="4253751"/>
                  </a:lnTo>
                  <a:lnTo>
                    <a:pt x="5350274" y="4275715"/>
                  </a:lnTo>
                  <a:lnTo>
                    <a:pt x="5310820" y="4304310"/>
                  </a:lnTo>
                  <a:lnTo>
                    <a:pt x="5277104" y="4338294"/>
                  </a:lnTo>
                  <a:lnTo>
                    <a:pt x="4616323" y="4338294"/>
                  </a:lnTo>
                  <a:lnTo>
                    <a:pt x="4616323" y="4087876"/>
                  </a:lnTo>
                  <a:lnTo>
                    <a:pt x="4612062" y="4046793"/>
                  </a:lnTo>
                  <a:lnTo>
                    <a:pt x="4599574" y="4008104"/>
                  </a:lnTo>
                  <a:lnTo>
                    <a:pt x="4579300" y="3972629"/>
                  </a:lnTo>
                  <a:lnTo>
                    <a:pt x="4551680" y="3941191"/>
                  </a:lnTo>
                  <a:lnTo>
                    <a:pt x="4515344" y="3914675"/>
                  </a:lnTo>
                  <a:lnTo>
                    <a:pt x="4475972" y="3894232"/>
                  </a:lnTo>
                  <a:lnTo>
                    <a:pt x="4434004" y="3881076"/>
                  </a:lnTo>
                  <a:lnTo>
                    <a:pt x="4389882" y="3876421"/>
                  </a:lnTo>
                  <a:lnTo>
                    <a:pt x="3317875" y="3876421"/>
                  </a:lnTo>
                  <a:lnTo>
                    <a:pt x="3266023" y="3882022"/>
                  </a:lnTo>
                  <a:lnTo>
                    <a:pt x="3218387" y="3897970"/>
                  </a:lnTo>
                  <a:lnTo>
                    <a:pt x="3176339" y="3922977"/>
                  </a:lnTo>
                  <a:lnTo>
                    <a:pt x="3141249" y="3955757"/>
                  </a:lnTo>
                  <a:lnTo>
                    <a:pt x="3114488" y="3995025"/>
                  </a:lnTo>
                  <a:lnTo>
                    <a:pt x="3097425" y="4039493"/>
                  </a:lnTo>
                  <a:lnTo>
                    <a:pt x="3091433" y="4087876"/>
                  </a:lnTo>
                  <a:lnTo>
                    <a:pt x="3091433" y="4338294"/>
                  </a:lnTo>
                  <a:lnTo>
                    <a:pt x="1280033" y="4338294"/>
                  </a:lnTo>
                  <a:lnTo>
                    <a:pt x="1231481" y="4335316"/>
                  </a:lnTo>
                  <a:lnTo>
                    <a:pt x="1184766" y="4326617"/>
                  </a:lnTo>
                  <a:lnTo>
                    <a:pt x="1140342" y="4312553"/>
                  </a:lnTo>
                  <a:lnTo>
                    <a:pt x="1098661" y="4293478"/>
                  </a:lnTo>
                  <a:lnTo>
                    <a:pt x="1060178" y="4269748"/>
                  </a:lnTo>
                  <a:lnTo>
                    <a:pt x="1025346" y="4241718"/>
                  </a:lnTo>
                  <a:lnTo>
                    <a:pt x="994618" y="4209742"/>
                  </a:lnTo>
                  <a:lnTo>
                    <a:pt x="968449" y="4174175"/>
                  </a:lnTo>
                  <a:lnTo>
                    <a:pt x="947292" y="4135374"/>
                  </a:lnTo>
                  <a:lnTo>
                    <a:pt x="1298448" y="4135374"/>
                  </a:lnTo>
                  <a:lnTo>
                    <a:pt x="1350046" y="4130011"/>
                  </a:lnTo>
                  <a:lnTo>
                    <a:pt x="1397028" y="4114680"/>
                  </a:lnTo>
                  <a:lnTo>
                    <a:pt x="1438183" y="4090517"/>
                  </a:lnTo>
                  <a:lnTo>
                    <a:pt x="1472301" y="4058655"/>
                  </a:lnTo>
                  <a:lnTo>
                    <a:pt x="1498169" y="4020231"/>
                  </a:lnTo>
                  <a:lnTo>
                    <a:pt x="1514578" y="3976380"/>
                  </a:lnTo>
                  <a:lnTo>
                    <a:pt x="1520316" y="3928237"/>
                  </a:lnTo>
                  <a:lnTo>
                    <a:pt x="1520316" y="3121025"/>
                  </a:lnTo>
                  <a:lnTo>
                    <a:pt x="1516054" y="3079869"/>
                  </a:lnTo>
                  <a:lnTo>
                    <a:pt x="1503552" y="3041142"/>
                  </a:lnTo>
                  <a:lnTo>
                    <a:pt x="1483240" y="3005653"/>
                  </a:lnTo>
                  <a:lnTo>
                    <a:pt x="1455547" y="2974213"/>
                  </a:lnTo>
                  <a:lnTo>
                    <a:pt x="1421927" y="2947697"/>
                  </a:lnTo>
                  <a:lnTo>
                    <a:pt x="1383950" y="2927254"/>
                  </a:lnTo>
                  <a:lnTo>
                    <a:pt x="1342497" y="2914098"/>
                  </a:lnTo>
                  <a:lnTo>
                    <a:pt x="1298448" y="2909442"/>
                  </a:lnTo>
                  <a:lnTo>
                    <a:pt x="938022" y="2909442"/>
                  </a:lnTo>
                  <a:lnTo>
                    <a:pt x="957991" y="2869063"/>
                  </a:lnTo>
                  <a:lnTo>
                    <a:pt x="983620" y="2831711"/>
                  </a:lnTo>
                  <a:lnTo>
                    <a:pt x="1014414" y="2797847"/>
                  </a:lnTo>
                  <a:lnTo>
                    <a:pt x="1049881" y="2767931"/>
                  </a:lnTo>
                  <a:lnTo>
                    <a:pt x="1089527" y="2742424"/>
                  </a:lnTo>
                  <a:lnTo>
                    <a:pt x="1132858" y="2721784"/>
                  </a:lnTo>
                  <a:lnTo>
                    <a:pt x="1179382" y="2706471"/>
                  </a:lnTo>
                  <a:lnTo>
                    <a:pt x="1228604" y="2696947"/>
                  </a:lnTo>
                  <a:lnTo>
                    <a:pt x="1280033" y="2693670"/>
                  </a:lnTo>
                  <a:lnTo>
                    <a:pt x="2028571" y="2693670"/>
                  </a:lnTo>
                  <a:lnTo>
                    <a:pt x="2028571" y="2952622"/>
                  </a:lnTo>
                  <a:lnTo>
                    <a:pt x="2034309" y="3000813"/>
                  </a:lnTo>
                  <a:lnTo>
                    <a:pt x="2050718" y="3044698"/>
                  </a:lnTo>
                  <a:lnTo>
                    <a:pt x="2076586" y="3083144"/>
                  </a:lnTo>
                  <a:lnTo>
                    <a:pt x="2110704" y="3115020"/>
                  </a:lnTo>
                  <a:lnTo>
                    <a:pt x="2151859" y="3139190"/>
                  </a:lnTo>
                  <a:lnTo>
                    <a:pt x="2198841" y="3154524"/>
                  </a:lnTo>
                  <a:lnTo>
                    <a:pt x="2250440" y="3159886"/>
                  </a:lnTo>
                  <a:lnTo>
                    <a:pt x="3327146" y="3159886"/>
                  </a:lnTo>
                  <a:lnTo>
                    <a:pt x="3377258" y="3154524"/>
                  </a:lnTo>
                  <a:lnTo>
                    <a:pt x="3423646" y="3139190"/>
                  </a:lnTo>
                  <a:lnTo>
                    <a:pt x="3464859" y="3115020"/>
                  </a:lnTo>
                  <a:lnTo>
                    <a:pt x="3499442" y="3083144"/>
                  </a:lnTo>
                  <a:lnTo>
                    <a:pt x="3525943" y="3044698"/>
                  </a:lnTo>
                  <a:lnTo>
                    <a:pt x="3542909" y="3000813"/>
                  </a:lnTo>
                  <a:lnTo>
                    <a:pt x="3548887" y="2952622"/>
                  </a:lnTo>
                  <a:lnTo>
                    <a:pt x="3548887" y="2693670"/>
                  </a:lnTo>
                  <a:lnTo>
                    <a:pt x="4274439" y="2693670"/>
                  </a:lnTo>
                  <a:lnTo>
                    <a:pt x="4325751" y="2691861"/>
                  </a:lnTo>
                  <a:lnTo>
                    <a:pt x="4376006" y="2686521"/>
                  </a:lnTo>
                  <a:lnTo>
                    <a:pt x="4425066" y="2677777"/>
                  </a:lnTo>
                  <a:lnTo>
                    <a:pt x="4472793" y="2665759"/>
                  </a:lnTo>
                  <a:lnTo>
                    <a:pt x="4519049" y="2650596"/>
                  </a:lnTo>
                  <a:lnTo>
                    <a:pt x="4563697" y="2632414"/>
                  </a:lnTo>
                  <a:lnTo>
                    <a:pt x="4606600" y="2611344"/>
                  </a:lnTo>
                  <a:lnTo>
                    <a:pt x="4647620" y="2587514"/>
                  </a:lnTo>
                  <a:lnTo>
                    <a:pt x="4686619" y="2561051"/>
                  </a:lnTo>
                  <a:lnTo>
                    <a:pt x="4723460" y="2532086"/>
                  </a:lnTo>
                  <a:lnTo>
                    <a:pt x="4758005" y="2500745"/>
                  </a:lnTo>
                  <a:lnTo>
                    <a:pt x="4790117" y="2467159"/>
                  </a:lnTo>
                  <a:lnTo>
                    <a:pt x="4819659" y="2431454"/>
                  </a:lnTo>
                  <a:lnTo>
                    <a:pt x="4846492" y="2393761"/>
                  </a:lnTo>
                  <a:lnTo>
                    <a:pt x="4870479" y="2354206"/>
                  </a:lnTo>
                  <a:lnTo>
                    <a:pt x="4891483" y="2312920"/>
                  </a:lnTo>
                  <a:lnTo>
                    <a:pt x="4909366" y="2270031"/>
                  </a:lnTo>
                  <a:lnTo>
                    <a:pt x="4923991" y="2225666"/>
                  </a:lnTo>
                  <a:lnTo>
                    <a:pt x="4935220" y="2179954"/>
                  </a:lnTo>
                  <a:lnTo>
                    <a:pt x="5328031" y="2179954"/>
                  </a:lnTo>
                  <a:lnTo>
                    <a:pt x="5379835" y="2174592"/>
                  </a:lnTo>
                  <a:lnTo>
                    <a:pt x="5427437" y="2159258"/>
                  </a:lnTo>
                  <a:lnTo>
                    <a:pt x="5469463" y="2135088"/>
                  </a:lnTo>
                  <a:lnTo>
                    <a:pt x="5504539" y="2103212"/>
                  </a:lnTo>
                  <a:lnTo>
                    <a:pt x="5531293" y="2064766"/>
                  </a:lnTo>
                  <a:lnTo>
                    <a:pt x="5548353" y="2020881"/>
                  </a:lnTo>
                  <a:lnTo>
                    <a:pt x="5554345" y="1972690"/>
                  </a:lnTo>
                  <a:lnTo>
                    <a:pt x="5554345" y="1165478"/>
                  </a:lnTo>
                  <a:lnTo>
                    <a:pt x="5550013" y="1124342"/>
                  </a:lnTo>
                  <a:lnTo>
                    <a:pt x="5537025" y="1085659"/>
                  </a:lnTo>
                  <a:lnTo>
                    <a:pt x="5515393" y="1050214"/>
                  </a:lnTo>
                  <a:lnTo>
                    <a:pt x="5485130" y="1018793"/>
                  </a:lnTo>
                  <a:lnTo>
                    <a:pt x="5451457" y="990457"/>
                  </a:lnTo>
                  <a:lnTo>
                    <a:pt x="5413486" y="970216"/>
                  </a:lnTo>
                  <a:lnTo>
                    <a:pt x="5372062" y="958072"/>
                  </a:lnTo>
                  <a:lnTo>
                    <a:pt x="5328031" y="954024"/>
                  </a:lnTo>
                  <a:lnTo>
                    <a:pt x="4925949" y="954024"/>
                  </a:lnTo>
                  <a:lnTo>
                    <a:pt x="4912618" y="908629"/>
                  </a:lnTo>
                  <a:lnTo>
                    <a:pt x="4895837" y="864659"/>
                  </a:lnTo>
                  <a:lnTo>
                    <a:pt x="4875748" y="822254"/>
                  </a:lnTo>
                  <a:lnTo>
                    <a:pt x="4852493" y="781556"/>
                  </a:lnTo>
                  <a:lnTo>
                    <a:pt x="4826216" y="742708"/>
                  </a:lnTo>
                  <a:lnTo>
                    <a:pt x="4797058" y="705851"/>
                  </a:lnTo>
                  <a:lnTo>
                    <a:pt x="4765162" y="671128"/>
                  </a:lnTo>
                  <a:lnTo>
                    <a:pt x="4730672" y="638679"/>
                  </a:lnTo>
                  <a:lnTo>
                    <a:pt x="4693729" y="608647"/>
                  </a:lnTo>
                  <a:lnTo>
                    <a:pt x="4654477" y="581174"/>
                  </a:lnTo>
                  <a:lnTo>
                    <a:pt x="4613058" y="556402"/>
                  </a:lnTo>
                  <a:lnTo>
                    <a:pt x="4569615" y="534472"/>
                  </a:lnTo>
                  <a:lnTo>
                    <a:pt x="4524290" y="515527"/>
                  </a:lnTo>
                  <a:lnTo>
                    <a:pt x="4477227" y="499708"/>
                  </a:lnTo>
                  <a:lnTo>
                    <a:pt x="4428567" y="487157"/>
                  </a:lnTo>
                  <a:lnTo>
                    <a:pt x="4378454" y="478017"/>
                  </a:lnTo>
                  <a:lnTo>
                    <a:pt x="4327030" y="472429"/>
                  </a:lnTo>
                  <a:lnTo>
                    <a:pt x="4274439" y="470535"/>
                  </a:lnTo>
                  <a:lnTo>
                    <a:pt x="2980562" y="470535"/>
                  </a:lnTo>
                  <a:lnTo>
                    <a:pt x="2980562" y="211581"/>
                  </a:lnTo>
                  <a:lnTo>
                    <a:pt x="2976300" y="169751"/>
                  </a:lnTo>
                  <a:lnTo>
                    <a:pt x="2963799" y="129539"/>
                  </a:lnTo>
                  <a:lnTo>
                    <a:pt x="2943486" y="92567"/>
                  </a:lnTo>
                  <a:lnTo>
                    <a:pt x="2915793" y="60451"/>
                  </a:lnTo>
                  <a:lnTo>
                    <a:pt x="2882173" y="34611"/>
                  </a:lnTo>
                  <a:lnTo>
                    <a:pt x="2844196" y="15652"/>
                  </a:lnTo>
                  <a:lnTo>
                    <a:pt x="2802743" y="3980"/>
                  </a:lnTo>
                  <a:lnTo>
                    <a:pt x="2758693" y="0"/>
                  </a:lnTo>
                  <a:close/>
                </a:path>
              </a:pathLst>
            </a:custGeom>
            <a:solidFill>
              <a:srgbClr val="FFFFFF"/>
            </a:solidFill>
          </p:spPr>
          <p:txBody>
            <a:bodyPr wrap="square" lIns="0" tIns="0" rIns="0" bIns="0" rtlCol="0"/>
            <a:lstStyle/>
            <a:p>
              <a:endParaRPr/>
            </a:p>
          </p:txBody>
        </p:sp>
        <p:sp>
          <p:nvSpPr>
            <p:cNvPr id="4" name="object 4"/>
            <p:cNvSpPr/>
            <p:nvPr/>
          </p:nvSpPr>
          <p:spPr>
            <a:xfrm>
              <a:off x="5202935" y="1491996"/>
              <a:ext cx="1278890" cy="992505"/>
            </a:xfrm>
            <a:custGeom>
              <a:avLst/>
              <a:gdLst/>
              <a:ahLst/>
              <a:cxnLst/>
              <a:rect l="l" t="t" r="r" b="b"/>
              <a:pathLst>
                <a:path w="1278889" h="992505">
                  <a:moveTo>
                    <a:pt x="1177036" y="0"/>
                  </a:moveTo>
                  <a:lnTo>
                    <a:pt x="101600" y="0"/>
                  </a:lnTo>
                  <a:lnTo>
                    <a:pt x="62311" y="7554"/>
                  </a:lnTo>
                  <a:lnTo>
                    <a:pt x="29987" y="28051"/>
                  </a:lnTo>
                  <a:lnTo>
                    <a:pt x="8070" y="58239"/>
                  </a:lnTo>
                  <a:lnTo>
                    <a:pt x="0" y="94868"/>
                  </a:lnTo>
                  <a:lnTo>
                    <a:pt x="0" y="897254"/>
                  </a:lnTo>
                  <a:lnTo>
                    <a:pt x="8070" y="933884"/>
                  </a:lnTo>
                  <a:lnTo>
                    <a:pt x="29987" y="964072"/>
                  </a:lnTo>
                  <a:lnTo>
                    <a:pt x="62311" y="984569"/>
                  </a:lnTo>
                  <a:lnTo>
                    <a:pt x="101600" y="992124"/>
                  </a:lnTo>
                  <a:lnTo>
                    <a:pt x="1177036" y="992124"/>
                  </a:lnTo>
                  <a:lnTo>
                    <a:pt x="1216324" y="984569"/>
                  </a:lnTo>
                  <a:lnTo>
                    <a:pt x="1248648" y="964072"/>
                  </a:lnTo>
                  <a:lnTo>
                    <a:pt x="1270565" y="933884"/>
                  </a:lnTo>
                  <a:lnTo>
                    <a:pt x="1278636" y="897254"/>
                  </a:lnTo>
                  <a:lnTo>
                    <a:pt x="1278636" y="94868"/>
                  </a:lnTo>
                  <a:lnTo>
                    <a:pt x="1270565" y="58239"/>
                  </a:lnTo>
                  <a:lnTo>
                    <a:pt x="1248648" y="28051"/>
                  </a:lnTo>
                  <a:lnTo>
                    <a:pt x="1216324" y="7554"/>
                  </a:lnTo>
                  <a:lnTo>
                    <a:pt x="1177036" y="0"/>
                  </a:lnTo>
                  <a:close/>
                </a:path>
              </a:pathLst>
            </a:custGeom>
            <a:solidFill>
              <a:srgbClr val="F6AC40"/>
            </a:solidFill>
          </p:spPr>
          <p:txBody>
            <a:bodyPr wrap="square" lIns="0" tIns="0" rIns="0" bIns="0" rtlCol="0"/>
            <a:lstStyle/>
            <a:p>
              <a:endParaRPr/>
            </a:p>
          </p:txBody>
        </p:sp>
        <p:pic>
          <p:nvPicPr>
            <p:cNvPr id="5" name="object 5"/>
            <p:cNvPicPr/>
            <p:nvPr/>
          </p:nvPicPr>
          <p:blipFill>
            <a:blip r:embed="rId2" cstate="print"/>
            <a:stretch>
              <a:fillRect/>
            </a:stretch>
          </p:blipFill>
          <p:spPr>
            <a:xfrm>
              <a:off x="5335523" y="1620012"/>
              <a:ext cx="1102614" cy="567689"/>
            </a:xfrm>
            <a:prstGeom prst="rect">
              <a:avLst/>
            </a:prstGeom>
          </p:spPr>
        </p:pic>
        <p:pic>
          <p:nvPicPr>
            <p:cNvPr id="6" name="object 6"/>
            <p:cNvPicPr/>
            <p:nvPr/>
          </p:nvPicPr>
          <p:blipFill>
            <a:blip r:embed="rId3" cstate="print"/>
            <a:stretch>
              <a:fillRect/>
            </a:stretch>
          </p:blipFill>
          <p:spPr>
            <a:xfrm>
              <a:off x="5463539" y="1981200"/>
              <a:ext cx="848106" cy="567689"/>
            </a:xfrm>
            <a:prstGeom prst="rect">
              <a:avLst/>
            </a:prstGeom>
          </p:spPr>
        </p:pic>
      </p:grpSp>
      <p:sp>
        <p:nvSpPr>
          <p:cNvPr id="7" name="object 7"/>
          <p:cNvSpPr txBox="1"/>
          <p:nvPr/>
        </p:nvSpPr>
        <p:spPr>
          <a:xfrm>
            <a:off x="5483478" y="1627987"/>
            <a:ext cx="789305" cy="748030"/>
          </a:xfrm>
          <a:prstGeom prst="rect">
            <a:avLst/>
          </a:prstGeom>
        </p:spPr>
        <p:txBody>
          <a:bodyPr vert="horz" wrap="square" lIns="0" tIns="12700" rIns="0" bIns="0" rtlCol="0">
            <a:spAutoFit/>
          </a:bodyPr>
          <a:lstStyle/>
          <a:p>
            <a:pPr marL="140335" marR="5080" indent="-128270">
              <a:lnSpc>
                <a:spcPct val="118500"/>
              </a:lnSpc>
              <a:spcBef>
                <a:spcPts val="100"/>
              </a:spcBef>
            </a:pPr>
            <a:r>
              <a:rPr sz="2000" b="1" spc="-20" dirty="0">
                <a:solidFill>
                  <a:srgbClr val="FFFFFF"/>
                </a:solidFill>
                <a:latin typeface="Microsoft JhengHei"/>
                <a:cs typeface="Microsoft JhengHei"/>
              </a:rPr>
              <a:t>達檢定</a:t>
            </a:r>
            <a:r>
              <a:rPr sz="2000" b="1" spc="-25" dirty="0">
                <a:solidFill>
                  <a:srgbClr val="FFFFFF"/>
                </a:solidFill>
                <a:latin typeface="Microsoft JhengHei"/>
                <a:cs typeface="Microsoft JhengHei"/>
              </a:rPr>
              <a:t>標準</a:t>
            </a:r>
            <a:endParaRPr sz="2000">
              <a:latin typeface="Microsoft JhengHei"/>
              <a:cs typeface="Microsoft JhengHei"/>
            </a:endParaRPr>
          </a:p>
        </p:txBody>
      </p:sp>
      <p:grpSp>
        <p:nvGrpSpPr>
          <p:cNvPr id="8" name="object 8"/>
          <p:cNvGrpSpPr/>
          <p:nvPr/>
        </p:nvGrpSpPr>
        <p:grpSpPr>
          <a:xfrm>
            <a:off x="5202935" y="1491996"/>
            <a:ext cx="3848100" cy="2012950"/>
            <a:chOff x="5202935" y="1491996"/>
            <a:chExt cx="3848100" cy="2012950"/>
          </a:xfrm>
        </p:grpSpPr>
        <p:sp>
          <p:nvSpPr>
            <p:cNvPr id="9" name="object 9"/>
            <p:cNvSpPr/>
            <p:nvPr/>
          </p:nvSpPr>
          <p:spPr>
            <a:xfrm>
              <a:off x="5202935" y="1491996"/>
              <a:ext cx="1278890" cy="992505"/>
            </a:xfrm>
            <a:custGeom>
              <a:avLst/>
              <a:gdLst/>
              <a:ahLst/>
              <a:cxnLst/>
              <a:rect l="l" t="t" r="r" b="b"/>
              <a:pathLst>
                <a:path w="1278889" h="992505">
                  <a:moveTo>
                    <a:pt x="1177036" y="0"/>
                  </a:moveTo>
                  <a:lnTo>
                    <a:pt x="101600" y="0"/>
                  </a:lnTo>
                  <a:lnTo>
                    <a:pt x="62311" y="7554"/>
                  </a:lnTo>
                  <a:lnTo>
                    <a:pt x="29987" y="28051"/>
                  </a:lnTo>
                  <a:lnTo>
                    <a:pt x="8070" y="58239"/>
                  </a:lnTo>
                  <a:lnTo>
                    <a:pt x="0" y="94868"/>
                  </a:lnTo>
                  <a:lnTo>
                    <a:pt x="0" y="897254"/>
                  </a:lnTo>
                  <a:lnTo>
                    <a:pt x="8070" y="933884"/>
                  </a:lnTo>
                  <a:lnTo>
                    <a:pt x="29987" y="964072"/>
                  </a:lnTo>
                  <a:lnTo>
                    <a:pt x="62311" y="984569"/>
                  </a:lnTo>
                  <a:lnTo>
                    <a:pt x="101600" y="992124"/>
                  </a:lnTo>
                  <a:lnTo>
                    <a:pt x="152273" y="992124"/>
                  </a:lnTo>
                  <a:lnTo>
                    <a:pt x="152273" y="232917"/>
                  </a:lnTo>
                  <a:lnTo>
                    <a:pt x="160361" y="196288"/>
                  </a:lnTo>
                  <a:lnTo>
                    <a:pt x="182308" y="166100"/>
                  </a:lnTo>
                  <a:lnTo>
                    <a:pt x="214637" y="145603"/>
                  </a:lnTo>
                  <a:lnTo>
                    <a:pt x="253873" y="138049"/>
                  </a:lnTo>
                  <a:lnTo>
                    <a:pt x="1278636" y="138049"/>
                  </a:lnTo>
                  <a:lnTo>
                    <a:pt x="1278636" y="94868"/>
                  </a:lnTo>
                  <a:lnTo>
                    <a:pt x="1270565" y="58239"/>
                  </a:lnTo>
                  <a:lnTo>
                    <a:pt x="1248648" y="28051"/>
                  </a:lnTo>
                  <a:lnTo>
                    <a:pt x="1216324" y="7554"/>
                  </a:lnTo>
                  <a:lnTo>
                    <a:pt x="1177036" y="0"/>
                  </a:lnTo>
                  <a:close/>
                </a:path>
              </a:pathLst>
            </a:custGeom>
            <a:solidFill>
              <a:srgbClr val="F49C1A"/>
            </a:solidFill>
          </p:spPr>
          <p:txBody>
            <a:bodyPr wrap="square" lIns="0" tIns="0" rIns="0" bIns="0" rtlCol="0"/>
            <a:lstStyle/>
            <a:p>
              <a:endParaRPr/>
            </a:p>
          </p:txBody>
        </p:sp>
        <p:sp>
          <p:nvSpPr>
            <p:cNvPr id="10" name="object 10"/>
            <p:cNvSpPr/>
            <p:nvPr/>
          </p:nvSpPr>
          <p:spPr>
            <a:xfrm>
              <a:off x="7775447" y="2446020"/>
              <a:ext cx="1275715" cy="996950"/>
            </a:xfrm>
            <a:custGeom>
              <a:avLst/>
              <a:gdLst/>
              <a:ahLst/>
              <a:cxnLst/>
              <a:rect l="l" t="t" r="r" b="b"/>
              <a:pathLst>
                <a:path w="1275715" h="996950">
                  <a:moveTo>
                    <a:pt x="1173860" y="0"/>
                  </a:moveTo>
                  <a:lnTo>
                    <a:pt x="101726" y="0"/>
                  </a:lnTo>
                  <a:lnTo>
                    <a:pt x="60489" y="7554"/>
                  </a:lnTo>
                  <a:lnTo>
                    <a:pt x="28336" y="28051"/>
                  </a:lnTo>
                  <a:lnTo>
                    <a:pt x="7447" y="58239"/>
                  </a:lnTo>
                  <a:lnTo>
                    <a:pt x="0" y="94868"/>
                  </a:lnTo>
                  <a:lnTo>
                    <a:pt x="0" y="901826"/>
                  </a:lnTo>
                  <a:lnTo>
                    <a:pt x="7447" y="938456"/>
                  </a:lnTo>
                  <a:lnTo>
                    <a:pt x="28336" y="968644"/>
                  </a:lnTo>
                  <a:lnTo>
                    <a:pt x="60489" y="989141"/>
                  </a:lnTo>
                  <a:lnTo>
                    <a:pt x="101726" y="996695"/>
                  </a:lnTo>
                  <a:lnTo>
                    <a:pt x="1173860" y="996695"/>
                  </a:lnTo>
                  <a:lnTo>
                    <a:pt x="1213169" y="989141"/>
                  </a:lnTo>
                  <a:lnTo>
                    <a:pt x="1245536" y="968644"/>
                  </a:lnTo>
                  <a:lnTo>
                    <a:pt x="1267497" y="938456"/>
                  </a:lnTo>
                  <a:lnTo>
                    <a:pt x="1275587" y="901826"/>
                  </a:lnTo>
                  <a:lnTo>
                    <a:pt x="1275587" y="94868"/>
                  </a:lnTo>
                  <a:lnTo>
                    <a:pt x="1267497" y="58239"/>
                  </a:lnTo>
                  <a:lnTo>
                    <a:pt x="1245536" y="28051"/>
                  </a:lnTo>
                  <a:lnTo>
                    <a:pt x="1213169" y="7554"/>
                  </a:lnTo>
                  <a:lnTo>
                    <a:pt x="1173860" y="0"/>
                  </a:lnTo>
                  <a:close/>
                </a:path>
              </a:pathLst>
            </a:custGeom>
            <a:solidFill>
              <a:srgbClr val="F36989"/>
            </a:solidFill>
          </p:spPr>
          <p:txBody>
            <a:bodyPr wrap="square" lIns="0" tIns="0" rIns="0" bIns="0" rtlCol="0"/>
            <a:lstStyle/>
            <a:p>
              <a:endParaRPr/>
            </a:p>
          </p:txBody>
        </p:sp>
        <p:pic>
          <p:nvPicPr>
            <p:cNvPr id="11" name="object 11"/>
            <p:cNvPicPr/>
            <p:nvPr/>
          </p:nvPicPr>
          <p:blipFill>
            <a:blip r:embed="rId4" cstate="print"/>
            <a:stretch>
              <a:fillRect/>
            </a:stretch>
          </p:blipFill>
          <p:spPr>
            <a:xfrm>
              <a:off x="8034527" y="2575560"/>
              <a:ext cx="848105" cy="567689"/>
            </a:xfrm>
            <a:prstGeom prst="rect">
              <a:avLst/>
            </a:prstGeom>
          </p:spPr>
        </p:pic>
        <p:pic>
          <p:nvPicPr>
            <p:cNvPr id="12" name="object 12"/>
            <p:cNvPicPr/>
            <p:nvPr/>
          </p:nvPicPr>
          <p:blipFill>
            <a:blip r:embed="rId5" cstate="print"/>
            <a:stretch>
              <a:fillRect/>
            </a:stretch>
          </p:blipFill>
          <p:spPr>
            <a:xfrm>
              <a:off x="8104631" y="2936748"/>
              <a:ext cx="489978" cy="567689"/>
            </a:xfrm>
            <a:prstGeom prst="rect">
              <a:avLst/>
            </a:prstGeom>
          </p:spPr>
        </p:pic>
        <p:pic>
          <p:nvPicPr>
            <p:cNvPr id="13" name="object 13"/>
            <p:cNvPicPr/>
            <p:nvPr/>
          </p:nvPicPr>
          <p:blipFill>
            <a:blip r:embed="rId6" cstate="print"/>
            <a:stretch>
              <a:fillRect/>
            </a:stretch>
          </p:blipFill>
          <p:spPr>
            <a:xfrm>
              <a:off x="8255507" y="2936748"/>
              <a:ext cx="593598" cy="567689"/>
            </a:xfrm>
            <a:prstGeom prst="rect">
              <a:avLst/>
            </a:prstGeom>
          </p:spPr>
        </p:pic>
      </p:grpSp>
      <p:sp>
        <p:nvSpPr>
          <p:cNvPr id="14" name="object 14"/>
          <p:cNvSpPr txBox="1"/>
          <p:nvPr/>
        </p:nvSpPr>
        <p:spPr>
          <a:xfrm>
            <a:off x="8183118" y="2584288"/>
            <a:ext cx="534670" cy="748030"/>
          </a:xfrm>
          <a:prstGeom prst="rect">
            <a:avLst/>
          </a:prstGeom>
        </p:spPr>
        <p:txBody>
          <a:bodyPr vert="horz" wrap="square" lIns="0" tIns="68580" rIns="0" bIns="0" rtlCol="0">
            <a:spAutoFit/>
          </a:bodyPr>
          <a:lstStyle/>
          <a:p>
            <a:pPr marL="12700">
              <a:lnSpc>
                <a:spcPct val="100000"/>
              </a:lnSpc>
              <a:spcBef>
                <a:spcPts val="540"/>
              </a:spcBef>
            </a:pPr>
            <a:r>
              <a:rPr sz="2000" b="1" spc="-25" dirty="0">
                <a:solidFill>
                  <a:srgbClr val="FFFFFF"/>
                </a:solidFill>
                <a:latin typeface="Microsoft JhengHei"/>
                <a:cs typeface="Microsoft JhengHei"/>
              </a:rPr>
              <a:t>國文</a:t>
            </a:r>
            <a:endParaRPr sz="2000">
              <a:latin typeface="Microsoft JhengHei"/>
              <a:cs typeface="Microsoft JhengHei"/>
            </a:endParaRPr>
          </a:p>
          <a:p>
            <a:pPr marL="82550">
              <a:lnSpc>
                <a:spcPct val="100000"/>
              </a:lnSpc>
              <a:spcBef>
                <a:spcPts val="445"/>
              </a:spcBef>
            </a:pPr>
            <a:r>
              <a:rPr sz="2000" b="1" spc="-10" dirty="0">
                <a:solidFill>
                  <a:srgbClr val="FFFFFF"/>
                </a:solidFill>
                <a:latin typeface="Microsoft JhengHei"/>
                <a:cs typeface="Microsoft JhengHei"/>
              </a:rPr>
              <a:t>8</a:t>
            </a:r>
            <a:r>
              <a:rPr sz="2000" b="1" spc="-50" dirty="0">
                <a:solidFill>
                  <a:srgbClr val="FFFFFF"/>
                </a:solidFill>
                <a:latin typeface="Microsoft JhengHei"/>
                <a:cs typeface="Microsoft JhengHei"/>
              </a:rPr>
              <a:t>倍</a:t>
            </a:r>
            <a:endParaRPr sz="2000">
              <a:latin typeface="Microsoft JhengHei"/>
              <a:cs typeface="Microsoft JhengHei"/>
            </a:endParaRPr>
          </a:p>
        </p:txBody>
      </p:sp>
      <p:sp>
        <p:nvSpPr>
          <p:cNvPr id="15" name="object 15"/>
          <p:cNvSpPr/>
          <p:nvPr/>
        </p:nvSpPr>
        <p:spPr>
          <a:xfrm>
            <a:off x="5771388" y="3456432"/>
            <a:ext cx="1278890" cy="998219"/>
          </a:xfrm>
          <a:custGeom>
            <a:avLst/>
            <a:gdLst/>
            <a:ahLst/>
            <a:cxnLst/>
            <a:rect l="l" t="t" r="r" b="b"/>
            <a:pathLst>
              <a:path w="1278890" h="998220">
                <a:moveTo>
                  <a:pt x="1177036" y="0"/>
                </a:moveTo>
                <a:lnTo>
                  <a:pt x="101600" y="0"/>
                </a:lnTo>
                <a:lnTo>
                  <a:pt x="62311" y="7558"/>
                </a:lnTo>
                <a:lnTo>
                  <a:pt x="29987" y="28082"/>
                </a:lnTo>
                <a:lnTo>
                  <a:pt x="8070" y="58346"/>
                </a:lnTo>
                <a:lnTo>
                  <a:pt x="0" y="95122"/>
                </a:lnTo>
                <a:lnTo>
                  <a:pt x="0" y="903096"/>
                </a:lnTo>
                <a:lnTo>
                  <a:pt x="8070" y="939873"/>
                </a:lnTo>
                <a:lnTo>
                  <a:pt x="29987" y="970137"/>
                </a:lnTo>
                <a:lnTo>
                  <a:pt x="62311" y="990661"/>
                </a:lnTo>
                <a:lnTo>
                  <a:pt x="101600" y="998219"/>
                </a:lnTo>
                <a:lnTo>
                  <a:pt x="1177036" y="998219"/>
                </a:lnTo>
                <a:lnTo>
                  <a:pt x="1216324" y="990661"/>
                </a:lnTo>
                <a:lnTo>
                  <a:pt x="1248648" y="970137"/>
                </a:lnTo>
                <a:lnTo>
                  <a:pt x="1270565" y="939873"/>
                </a:lnTo>
                <a:lnTo>
                  <a:pt x="1278636" y="903096"/>
                </a:lnTo>
                <a:lnTo>
                  <a:pt x="1278636" y="95122"/>
                </a:lnTo>
                <a:lnTo>
                  <a:pt x="1270565" y="58346"/>
                </a:lnTo>
                <a:lnTo>
                  <a:pt x="1248648" y="28082"/>
                </a:lnTo>
                <a:lnTo>
                  <a:pt x="1216324" y="7558"/>
                </a:lnTo>
                <a:lnTo>
                  <a:pt x="1177036" y="0"/>
                </a:lnTo>
                <a:close/>
              </a:path>
            </a:pathLst>
          </a:custGeom>
          <a:solidFill>
            <a:srgbClr val="6FAC46"/>
          </a:solidFill>
        </p:spPr>
        <p:txBody>
          <a:bodyPr wrap="square" lIns="0" tIns="0" rIns="0" bIns="0" rtlCol="0"/>
          <a:lstStyle/>
          <a:p>
            <a:endParaRPr/>
          </a:p>
        </p:txBody>
      </p:sp>
      <p:sp>
        <p:nvSpPr>
          <p:cNvPr id="16" name="object 16"/>
          <p:cNvSpPr txBox="1"/>
          <p:nvPr/>
        </p:nvSpPr>
        <p:spPr>
          <a:xfrm>
            <a:off x="6051930" y="3595588"/>
            <a:ext cx="789940" cy="748030"/>
          </a:xfrm>
          <a:prstGeom prst="rect">
            <a:avLst/>
          </a:prstGeom>
        </p:spPr>
        <p:txBody>
          <a:bodyPr vert="horz" wrap="square" lIns="0" tIns="68580" rIns="0" bIns="0" rtlCol="0">
            <a:spAutoFit/>
          </a:bodyPr>
          <a:lstStyle/>
          <a:p>
            <a:pPr algn="ctr">
              <a:lnSpc>
                <a:spcPct val="100000"/>
              </a:lnSpc>
              <a:spcBef>
                <a:spcPts val="540"/>
              </a:spcBef>
            </a:pPr>
            <a:r>
              <a:rPr sz="2000" b="1" spc="-20" dirty="0">
                <a:solidFill>
                  <a:srgbClr val="FFFFFF"/>
                </a:solidFill>
                <a:latin typeface="Microsoft JhengHei"/>
                <a:cs typeface="Microsoft JhengHei"/>
              </a:rPr>
              <a:t>國英自</a:t>
            </a:r>
            <a:endParaRPr sz="2000">
              <a:latin typeface="Microsoft JhengHei"/>
              <a:cs typeface="Microsoft JhengHei"/>
            </a:endParaRPr>
          </a:p>
          <a:p>
            <a:pPr marL="635" algn="ctr">
              <a:lnSpc>
                <a:spcPct val="100000"/>
              </a:lnSpc>
              <a:spcBef>
                <a:spcPts val="445"/>
              </a:spcBef>
            </a:pPr>
            <a:r>
              <a:rPr sz="2000" b="1" spc="-10" dirty="0">
                <a:solidFill>
                  <a:srgbClr val="FFFFFF"/>
                </a:solidFill>
                <a:latin typeface="Microsoft JhengHei"/>
                <a:cs typeface="Microsoft JhengHei"/>
              </a:rPr>
              <a:t>5</a:t>
            </a:r>
            <a:r>
              <a:rPr sz="2000" b="1" spc="-50" dirty="0">
                <a:solidFill>
                  <a:srgbClr val="FFFFFF"/>
                </a:solidFill>
                <a:latin typeface="Microsoft JhengHei"/>
                <a:cs typeface="Microsoft JhengHei"/>
              </a:rPr>
              <a:t>倍</a:t>
            </a:r>
            <a:endParaRPr sz="2000">
              <a:latin typeface="Microsoft JhengHei"/>
              <a:cs typeface="Microsoft JhengHei"/>
            </a:endParaRPr>
          </a:p>
        </p:txBody>
      </p:sp>
      <p:sp>
        <p:nvSpPr>
          <p:cNvPr id="17" name="object 17"/>
          <p:cNvSpPr/>
          <p:nvPr/>
        </p:nvSpPr>
        <p:spPr>
          <a:xfrm>
            <a:off x="3741420" y="4401311"/>
            <a:ext cx="1280160" cy="996950"/>
          </a:xfrm>
          <a:custGeom>
            <a:avLst/>
            <a:gdLst/>
            <a:ahLst/>
            <a:cxnLst/>
            <a:rect l="l" t="t" r="r" b="b"/>
            <a:pathLst>
              <a:path w="1280160" h="996950">
                <a:moveTo>
                  <a:pt x="1178432" y="0"/>
                </a:moveTo>
                <a:lnTo>
                  <a:pt x="101726" y="0"/>
                </a:lnTo>
                <a:lnTo>
                  <a:pt x="62418" y="7554"/>
                </a:lnTo>
                <a:lnTo>
                  <a:pt x="30051" y="28051"/>
                </a:lnTo>
                <a:lnTo>
                  <a:pt x="8090" y="58239"/>
                </a:lnTo>
                <a:lnTo>
                  <a:pt x="0" y="94868"/>
                </a:lnTo>
                <a:lnTo>
                  <a:pt x="0" y="901826"/>
                </a:lnTo>
                <a:lnTo>
                  <a:pt x="8090" y="938456"/>
                </a:lnTo>
                <a:lnTo>
                  <a:pt x="30051" y="968644"/>
                </a:lnTo>
                <a:lnTo>
                  <a:pt x="62418" y="989141"/>
                </a:lnTo>
                <a:lnTo>
                  <a:pt x="101726" y="996696"/>
                </a:lnTo>
                <a:lnTo>
                  <a:pt x="1178432" y="996696"/>
                </a:lnTo>
                <a:lnTo>
                  <a:pt x="1217741" y="989141"/>
                </a:lnTo>
                <a:lnTo>
                  <a:pt x="1250108" y="968644"/>
                </a:lnTo>
                <a:lnTo>
                  <a:pt x="1272069" y="938456"/>
                </a:lnTo>
                <a:lnTo>
                  <a:pt x="1280159" y="901826"/>
                </a:lnTo>
                <a:lnTo>
                  <a:pt x="1280159" y="94868"/>
                </a:lnTo>
                <a:lnTo>
                  <a:pt x="1272069" y="58239"/>
                </a:lnTo>
                <a:lnTo>
                  <a:pt x="1250108" y="28051"/>
                </a:lnTo>
                <a:lnTo>
                  <a:pt x="1217741" y="7554"/>
                </a:lnTo>
                <a:lnTo>
                  <a:pt x="1178432" y="0"/>
                </a:lnTo>
                <a:close/>
              </a:path>
            </a:pathLst>
          </a:custGeom>
          <a:solidFill>
            <a:srgbClr val="4AADE1"/>
          </a:solidFill>
        </p:spPr>
        <p:txBody>
          <a:bodyPr wrap="square" lIns="0" tIns="0" rIns="0" bIns="0" rtlCol="0"/>
          <a:lstStyle/>
          <a:p>
            <a:endParaRPr/>
          </a:p>
        </p:txBody>
      </p:sp>
      <p:sp>
        <p:nvSpPr>
          <p:cNvPr id="18" name="object 18"/>
          <p:cNvSpPr txBox="1"/>
          <p:nvPr/>
        </p:nvSpPr>
        <p:spPr>
          <a:xfrm>
            <a:off x="4202429" y="4956124"/>
            <a:ext cx="431165" cy="331470"/>
          </a:xfrm>
          <a:prstGeom prst="rect">
            <a:avLst/>
          </a:prstGeom>
        </p:spPr>
        <p:txBody>
          <a:bodyPr vert="horz" wrap="square" lIns="0" tIns="13335" rIns="0" bIns="0" rtlCol="0">
            <a:spAutoFit/>
          </a:bodyPr>
          <a:lstStyle/>
          <a:p>
            <a:pPr marL="12700">
              <a:lnSpc>
                <a:spcPct val="100000"/>
              </a:lnSpc>
              <a:spcBef>
                <a:spcPts val="105"/>
              </a:spcBef>
            </a:pPr>
            <a:r>
              <a:rPr sz="2000" b="1" spc="-10" dirty="0">
                <a:solidFill>
                  <a:srgbClr val="FFFFFF"/>
                </a:solidFill>
                <a:latin typeface="Microsoft JhengHei"/>
                <a:cs typeface="Microsoft JhengHei"/>
              </a:rPr>
              <a:t>3</a:t>
            </a:r>
            <a:r>
              <a:rPr sz="2000" b="1" spc="-50" dirty="0">
                <a:solidFill>
                  <a:srgbClr val="FFFFFF"/>
                </a:solidFill>
                <a:latin typeface="Microsoft JhengHei"/>
                <a:cs typeface="Microsoft JhengHei"/>
              </a:rPr>
              <a:t>倍</a:t>
            </a:r>
            <a:endParaRPr sz="2000">
              <a:latin typeface="Microsoft JhengHei"/>
              <a:cs typeface="Microsoft JhengHei"/>
            </a:endParaRPr>
          </a:p>
        </p:txBody>
      </p:sp>
      <p:sp>
        <p:nvSpPr>
          <p:cNvPr id="19" name="object 19"/>
          <p:cNvSpPr/>
          <p:nvPr/>
        </p:nvSpPr>
        <p:spPr>
          <a:xfrm>
            <a:off x="6838188" y="5369052"/>
            <a:ext cx="1274445" cy="996950"/>
          </a:xfrm>
          <a:custGeom>
            <a:avLst/>
            <a:gdLst/>
            <a:ahLst/>
            <a:cxnLst/>
            <a:rect l="l" t="t" r="r" b="b"/>
            <a:pathLst>
              <a:path w="1274445" h="996950">
                <a:moveTo>
                  <a:pt x="1172463" y="0"/>
                </a:moveTo>
                <a:lnTo>
                  <a:pt x="101600" y="0"/>
                </a:lnTo>
                <a:lnTo>
                  <a:pt x="62311" y="7554"/>
                </a:lnTo>
                <a:lnTo>
                  <a:pt x="29987" y="28051"/>
                </a:lnTo>
                <a:lnTo>
                  <a:pt x="8070" y="58239"/>
                </a:lnTo>
                <a:lnTo>
                  <a:pt x="0" y="94869"/>
                </a:lnTo>
                <a:lnTo>
                  <a:pt x="0" y="901776"/>
                </a:lnTo>
                <a:lnTo>
                  <a:pt x="8070" y="938451"/>
                </a:lnTo>
                <a:lnTo>
                  <a:pt x="29987" y="968652"/>
                </a:lnTo>
                <a:lnTo>
                  <a:pt x="62311" y="989146"/>
                </a:lnTo>
                <a:lnTo>
                  <a:pt x="101600" y="996696"/>
                </a:lnTo>
                <a:lnTo>
                  <a:pt x="1172463" y="996696"/>
                </a:lnTo>
                <a:lnTo>
                  <a:pt x="1211752" y="989146"/>
                </a:lnTo>
                <a:lnTo>
                  <a:pt x="1244076" y="968652"/>
                </a:lnTo>
                <a:lnTo>
                  <a:pt x="1265993" y="938451"/>
                </a:lnTo>
                <a:lnTo>
                  <a:pt x="1274063" y="901776"/>
                </a:lnTo>
                <a:lnTo>
                  <a:pt x="1274063" y="94869"/>
                </a:lnTo>
                <a:lnTo>
                  <a:pt x="1265993" y="58239"/>
                </a:lnTo>
                <a:lnTo>
                  <a:pt x="1244076" y="28051"/>
                </a:lnTo>
                <a:lnTo>
                  <a:pt x="1211752" y="7554"/>
                </a:lnTo>
                <a:lnTo>
                  <a:pt x="1172463" y="0"/>
                </a:lnTo>
                <a:close/>
              </a:path>
            </a:pathLst>
          </a:custGeom>
          <a:solidFill>
            <a:srgbClr val="95519C"/>
          </a:solidFill>
        </p:spPr>
        <p:txBody>
          <a:bodyPr wrap="square" lIns="0" tIns="0" rIns="0" bIns="0" rtlCol="0"/>
          <a:lstStyle/>
          <a:p>
            <a:endParaRPr/>
          </a:p>
        </p:txBody>
      </p:sp>
      <p:sp>
        <p:nvSpPr>
          <p:cNvPr id="20" name="object 20"/>
          <p:cNvSpPr txBox="1"/>
          <p:nvPr/>
        </p:nvSpPr>
        <p:spPr>
          <a:xfrm>
            <a:off x="7117842" y="5507227"/>
            <a:ext cx="789305" cy="748030"/>
          </a:xfrm>
          <a:prstGeom prst="rect">
            <a:avLst/>
          </a:prstGeom>
        </p:spPr>
        <p:txBody>
          <a:bodyPr vert="horz" wrap="square" lIns="0" tIns="12700" rIns="0" bIns="0" rtlCol="0">
            <a:spAutoFit/>
          </a:bodyPr>
          <a:lstStyle/>
          <a:p>
            <a:pPr marL="139065" marR="5080" indent="-127000">
              <a:lnSpc>
                <a:spcPct val="118500"/>
              </a:lnSpc>
              <a:spcBef>
                <a:spcPts val="100"/>
              </a:spcBef>
            </a:pPr>
            <a:r>
              <a:rPr sz="2000" b="1" spc="-20" dirty="0">
                <a:solidFill>
                  <a:srgbClr val="FFFFFF"/>
                </a:solidFill>
                <a:latin typeface="Microsoft JhengHei"/>
                <a:cs typeface="Microsoft JhengHei"/>
              </a:rPr>
              <a:t>同級分</a:t>
            </a:r>
            <a:r>
              <a:rPr sz="2000" b="1" spc="-25" dirty="0">
                <a:solidFill>
                  <a:srgbClr val="FFFFFF"/>
                </a:solidFill>
                <a:latin typeface="Microsoft JhengHei"/>
                <a:cs typeface="Microsoft JhengHei"/>
              </a:rPr>
              <a:t>超篩</a:t>
            </a:r>
            <a:endParaRPr sz="2000">
              <a:latin typeface="Microsoft JhengHei"/>
              <a:cs typeface="Microsoft JhengHei"/>
            </a:endParaRPr>
          </a:p>
        </p:txBody>
      </p:sp>
      <p:grpSp>
        <p:nvGrpSpPr>
          <p:cNvPr id="21" name="object 21"/>
          <p:cNvGrpSpPr/>
          <p:nvPr/>
        </p:nvGrpSpPr>
        <p:grpSpPr>
          <a:xfrm>
            <a:off x="3741420" y="1499616"/>
            <a:ext cx="5753100" cy="5090160"/>
            <a:chOff x="3741420" y="1499616"/>
            <a:chExt cx="5753100" cy="5090160"/>
          </a:xfrm>
        </p:grpSpPr>
        <p:pic>
          <p:nvPicPr>
            <p:cNvPr id="22" name="object 22"/>
            <p:cNvPicPr/>
            <p:nvPr/>
          </p:nvPicPr>
          <p:blipFill>
            <a:blip r:embed="rId7" cstate="print"/>
            <a:stretch>
              <a:fillRect/>
            </a:stretch>
          </p:blipFill>
          <p:spPr>
            <a:xfrm>
              <a:off x="4241292" y="1901952"/>
              <a:ext cx="207263" cy="195072"/>
            </a:xfrm>
            <a:prstGeom prst="rect">
              <a:avLst/>
            </a:prstGeom>
          </p:spPr>
        </p:pic>
        <p:pic>
          <p:nvPicPr>
            <p:cNvPr id="23" name="object 23"/>
            <p:cNvPicPr/>
            <p:nvPr/>
          </p:nvPicPr>
          <p:blipFill>
            <a:blip r:embed="rId8" cstate="print"/>
            <a:stretch>
              <a:fillRect/>
            </a:stretch>
          </p:blipFill>
          <p:spPr>
            <a:xfrm>
              <a:off x="9009888" y="5756148"/>
              <a:ext cx="211835" cy="199644"/>
            </a:xfrm>
            <a:prstGeom prst="rect">
              <a:avLst/>
            </a:prstGeom>
          </p:spPr>
        </p:pic>
        <p:sp>
          <p:nvSpPr>
            <p:cNvPr id="24" name="object 24"/>
            <p:cNvSpPr/>
            <p:nvPr/>
          </p:nvSpPr>
          <p:spPr>
            <a:xfrm>
              <a:off x="7775448" y="2446019"/>
              <a:ext cx="1275715" cy="996950"/>
            </a:xfrm>
            <a:custGeom>
              <a:avLst/>
              <a:gdLst/>
              <a:ahLst/>
              <a:cxnLst/>
              <a:rect l="l" t="t" r="r" b="b"/>
              <a:pathLst>
                <a:path w="1275715" h="996950">
                  <a:moveTo>
                    <a:pt x="1173860" y="0"/>
                  </a:moveTo>
                  <a:lnTo>
                    <a:pt x="101726" y="0"/>
                  </a:lnTo>
                  <a:lnTo>
                    <a:pt x="60489" y="7554"/>
                  </a:lnTo>
                  <a:lnTo>
                    <a:pt x="28336" y="28051"/>
                  </a:lnTo>
                  <a:lnTo>
                    <a:pt x="7447" y="58239"/>
                  </a:lnTo>
                  <a:lnTo>
                    <a:pt x="0" y="94868"/>
                  </a:lnTo>
                  <a:lnTo>
                    <a:pt x="0" y="901826"/>
                  </a:lnTo>
                  <a:lnTo>
                    <a:pt x="7447" y="938456"/>
                  </a:lnTo>
                  <a:lnTo>
                    <a:pt x="28336" y="968644"/>
                  </a:lnTo>
                  <a:lnTo>
                    <a:pt x="60489" y="989141"/>
                  </a:lnTo>
                  <a:lnTo>
                    <a:pt x="101726" y="996695"/>
                  </a:lnTo>
                  <a:lnTo>
                    <a:pt x="147954" y="996695"/>
                  </a:lnTo>
                  <a:lnTo>
                    <a:pt x="147954" y="237362"/>
                  </a:lnTo>
                  <a:lnTo>
                    <a:pt x="156025" y="200659"/>
                  </a:lnTo>
                  <a:lnTo>
                    <a:pt x="177942" y="170433"/>
                  </a:lnTo>
                  <a:lnTo>
                    <a:pt x="210266" y="149923"/>
                  </a:lnTo>
                  <a:lnTo>
                    <a:pt x="249554" y="142366"/>
                  </a:lnTo>
                  <a:lnTo>
                    <a:pt x="1275587" y="142366"/>
                  </a:lnTo>
                  <a:lnTo>
                    <a:pt x="1275587" y="94868"/>
                  </a:lnTo>
                  <a:lnTo>
                    <a:pt x="1267497" y="58239"/>
                  </a:lnTo>
                  <a:lnTo>
                    <a:pt x="1245536" y="28051"/>
                  </a:lnTo>
                  <a:lnTo>
                    <a:pt x="1213169" y="7554"/>
                  </a:lnTo>
                  <a:lnTo>
                    <a:pt x="1173860" y="0"/>
                  </a:lnTo>
                  <a:close/>
                </a:path>
              </a:pathLst>
            </a:custGeom>
            <a:solidFill>
              <a:srgbClr val="EF466D"/>
            </a:solidFill>
          </p:spPr>
          <p:txBody>
            <a:bodyPr wrap="square" lIns="0" tIns="0" rIns="0" bIns="0" rtlCol="0"/>
            <a:lstStyle/>
            <a:p>
              <a:endParaRPr/>
            </a:p>
          </p:txBody>
        </p:sp>
        <p:sp>
          <p:nvSpPr>
            <p:cNvPr id="25" name="object 25"/>
            <p:cNvSpPr/>
            <p:nvPr/>
          </p:nvSpPr>
          <p:spPr>
            <a:xfrm>
              <a:off x="5771388" y="3425951"/>
              <a:ext cx="1278890" cy="996950"/>
            </a:xfrm>
            <a:custGeom>
              <a:avLst/>
              <a:gdLst/>
              <a:ahLst/>
              <a:cxnLst/>
              <a:rect l="l" t="t" r="r" b="b"/>
              <a:pathLst>
                <a:path w="1278890" h="996950">
                  <a:moveTo>
                    <a:pt x="1177036" y="0"/>
                  </a:moveTo>
                  <a:lnTo>
                    <a:pt x="101600" y="0"/>
                  </a:lnTo>
                  <a:lnTo>
                    <a:pt x="62311" y="7554"/>
                  </a:lnTo>
                  <a:lnTo>
                    <a:pt x="29987" y="28051"/>
                  </a:lnTo>
                  <a:lnTo>
                    <a:pt x="8070" y="58239"/>
                  </a:lnTo>
                  <a:lnTo>
                    <a:pt x="0" y="94869"/>
                  </a:lnTo>
                  <a:lnTo>
                    <a:pt x="0" y="901827"/>
                  </a:lnTo>
                  <a:lnTo>
                    <a:pt x="8070" y="938456"/>
                  </a:lnTo>
                  <a:lnTo>
                    <a:pt x="29987" y="968644"/>
                  </a:lnTo>
                  <a:lnTo>
                    <a:pt x="62311" y="989141"/>
                  </a:lnTo>
                  <a:lnTo>
                    <a:pt x="101600" y="996696"/>
                  </a:lnTo>
                  <a:lnTo>
                    <a:pt x="152273" y="996696"/>
                  </a:lnTo>
                  <a:lnTo>
                    <a:pt x="152273" y="237362"/>
                  </a:lnTo>
                  <a:lnTo>
                    <a:pt x="160361" y="200660"/>
                  </a:lnTo>
                  <a:lnTo>
                    <a:pt x="182308" y="170434"/>
                  </a:lnTo>
                  <a:lnTo>
                    <a:pt x="214637" y="149923"/>
                  </a:lnTo>
                  <a:lnTo>
                    <a:pt x="253873" y="142367"/>
                  </a:lnTo>
                  <a:lnTo>
                    <a:pt x="1278636" y="142367"/>
                  </a:lnTo>
                  <a:lnTo>
                    <a:pt x="1278636" y="94869"/>
                  </a:lnTo>
                  <a:lnTo>
                    <a:pt x="1270565" y="58239"/>
                  </a:lnTo>
                  <a:lnTo>
                    <a:pt x="1248648" y="28051"/>
                  </a:lnTo>
                  <a:lnTo>
                    <a:pt x="1216324" y="7554"/>
                  </a:lnTo>
                  <a:lnTo>
                    <a:pt x="1177036" y="0"/>
                  </a:lnTo>
                  <a:close/>
                </a:path>
              </a:pathLst>
            </a:custGeom>
            <a:solidFill>
              <a:srgbClr val="5C8E39"/>
            </a:solidFill>
          </p:spPr>
          <p:txBody>
            <a:bodyPr wrap="square" lIns="0" tIns="0" rIns="0" bIns="0" rtlCol="0"/>
            <a:lstStyle/>
            <a:p>
              <a:endParaRPr/>
            </a:p>
          </p:txBody>
        </p:sp>
        <p:sp>
          <p:nvSpPr>
            <p:cNvPr id="26" name="object 26"/>
            <p:cNvSpPr/>
            <p:nvPr/>
          </p:nvSpPr>
          <p:spPr>
            <a:xfrm>
              <a:off x="3741420" y="4401311"/>
              <a:ext cx="1280160" cy="996950"/>
            </a:xfrm>
            <a:custGeom>
              <a:avLst/>
              <a:gdLst/>
              <a:ahLst/>
              <a:cxnLst/>
              <a:rect l="l" t="t" r="r" b="b"/>
              <a:pathLst>
                <a:path w="1280160" h="996950">
                  <a:moveTo>
                    <a:pt x="1178432" y="0"/>
                  </a:moveTo>
                  <a:lnTo>
                    <a:pt x="101726" y="0"/>
                  </a:lnTo>
                  <a:lnTo>
                    <a:pt x="62418" y="7554"/>
                  </a:lnTo>
                  <a:lnTo>
                    <a:pt x="30051" y="28051"/>
                  </a:lnTo>
                  <a:lnTo>
                    <a:pt x="8090" y="58239"/>
                  </a:lnTo>
                  <a:lnTo>
                    <a:pt x="0" y="94868"/>
                  </a:lnTo>
                  <a:lnTo>
                    <a:pt x="0" y="901826"/>
                  </a:lnTo>
                  <a:lnTo>
                    <a:pt x="8090" y="938456"/>
                  </a:lnTo>
                  <a:lnTo>
                    <a:pt x="30051" y="968644"/>
                  </a:lnTo>
                  <a:lnTo>
                    <a:pt x="62418" y="989141"/>
                  </a:lnTo>
                  <a:lnTo>
                    <a:pt x="101726" y="996696"/>
                  </a:lnTo>
                  <a:lnTo>
                    <a:pt x="152526" y="996696"/>
                  </a:lnTo>
                  <a:lnTo>
                    <a:pt x="152526" y="237362"/>
                  </a:lnTo>
                  <a:lnTo>
                    <a:pt x="160615" y="200659"/>
                  </a:lnTo>
                  <a:lnTo>
                    <a:pt x="182562" y="170433"/>
                  </a:lnTo>
                  <a:lnTo>
                    <a:pt x="214891" y="149923"/>
                  </a:lnTo>
                  <a:lnTo>
                    <a:pt x="254126" y="142367"/>
                  </a:lnTo>
                  <a:lnTo>
                    <a:pt x="1280159" y="142367"/>
                  </a:lnTo>
                  <a:lnTo>
                    <a:pt x="1280159" y="94868"/>
                  </a:lnTo>
                  <a:lnTo>
                    <a:pt x="1272069" y="58239"/>
                  </a:lnTo>
                  <a:lnTo>
                    <a:pt x="1250108" y="28051"/>
                  </a:lnTo>
                  <a:lnTo>
                    <a:pt x="1217741" y="7554"/>
                  </a:lnTo>
                  <a:lnTo>
                    <a:pt x="1178432" y="0"/>
                  </a:lnTo>
                  <a:close/>
                </a:path>
              </a:pathLst>
            </a:custGeom>
            <a:solidFill>
              <a:srgbClr val="2AA0DC"/>
            </a:solidFill>
          </p:spPr>
          <p:txBody>
            <a:bodyPr wrap="square" lIns="0" tIns="0" rIns="0" bIns="0" rtlCol="0"/>
            <a:lstStyle/>
            <a:p>
              <a:endParaRPr/>
            </a:p>
          </p:txBody>
        </p:sp>
        <p:sp>
          <p:nvSpPr>
            <p:cNvPr id="27" name="object 27"/>
            <p:cNvSpPr/>
            <p:nvPr/>
          </p:nvSpPr>
          <p:spPr>
            <a:xfrm>
              <a:off x="6838188" y="5369051"/>
              <a:ext cx="1274445" cy="996950"/>
            </a:xfrm>
            <a:custGeom>
              <a:avLst/>
              <a:gdLst/>
              <a:ahLst/>
              <a:cxnLst/>
              <a:rect l="l" t="t" r="r" b="b"/>
              <a:pathLst>
                <a:path w="1274445" h="996950">
                  <a:moveTo>
                    <a:pt x="1172463" y="0"/>
                  </a:moveTo>
                  <a:lnTo>
                    <a:pt x="101600" y="0"/>
                  </a:lnTo>
                  <a:lnTo>
                    <a:pt x="62311" y="7554"/>
                  </a:lnTo>
                  <a:lnTo>
                    <a:pt x="29987" y="28051"/>
                  </a:lnTo>
                  <a:lnTo>
                    <a:pt x="8070" y="58239"/>
                  </a:lnTo>
                  <a:lnTo>
                    <a:pt x="0" y="94869"/>
                  </a:lnTo>
                  <a:lnTo>
                    <a:pt x="0" y="901776"/>
                  </a:lnTo>
                  <a:lnTo>
                    <a:pt x="8070" y="938451"/>
                  </a:lnTo>
                  <a:lnTo>
                    <a:pt x="29987" y="968652"/>
                  </a:lnTo>
                  <a:lnTo>
                    <a:pt x="62311" y="989146"/>
                  </a:lnTo>
                  <a:lnTo>
                    <a:pt x="101600" y="996696"/>
                  </a:lnTo>
                  <a:lnTo>
                    <a:pt x="152272" y="996696"/>
                  </a:lnTo>
                  <a:lnTo>
                    <a:pt x="152272" y="237312"/>
                  </a:lnTo>
                  <a:lnTo>
                    <a:pt x="159718" y="200638"/>
                  </a:lnTo>
                  <a:lnTo>
                    <a:pt x="180594" y="170427"/>
                  </a:lnTo>
                  <a:lnTo>
                    <a:pt x="212709" y="149922"/>
                  </a:lnTo>
                  <a:lnTo>
                    <a:pt x="253872" y="142367"/>
                  </a:lnTo>
                  <a:lnTo>
                    <a:pt x="1274063" y="142367"/>
                  </a:lnTo>
                  <a:lnTo>
                    <a:pt x="1274063" y="94869"/>
                  </a:lnTo>
                  <a:lnTo>
                    <a:pt x="1265993" y="58239"/>
                  </a:lnTo>
                  <a:lnTo>
                    <a:pt x="1244076" y="28051"/>
                  </a:lnTo>
                  <a:lnTo>
                    <a:pt x="1211752" y="7554"/>
                  </a:lnTo>
                  <a:lnTo>
                    <a:pt x="1172463" y="0"/>
                  </a:lnTo>
                  <a:close/>
                </a:path>
              </a:pathLst>
            </a:custGeom>
            <a:solidFill>
              <a:srgbClr val="794787"/>
            </a:solidFill>
          </p:spPr>
          <p:txBody>
            <a:bodyPr wrap="square" lIns="0" tIns="0" rIns="0" bIns="0" rtlCol="0"/>
            <a:lstStyle/>
            <a:p>
              <a:endParaRPr/>
            </a:p>
          </p:txBody>
        </p:sp>
        <p:sp>
          <p:nvSpPr>
            <p:cNvPr id="28" name="object 28"/>
            <p:cNvSpPr/>
            <p:nvPr/>
          </p:nvSpPr>
          <p:spPr>
            <a:xfrm>
              <a:off x="6588252" y="1499616"/>
              <a:ext cx="132715" cy="346075"/>
            </a:xfrm>
            <a:custGeom>
              <a:avLst/>
              <a:gdLst/>
              <a:ahLst/>
              <a:cxnLst/>
              <a:rect l="l" t="t" r="r" b="b"/>
              <a:pathLst>
                <a:path w="132715" h="346075">
                  <a:moveTo>
                    <a:pt x="0" y="0"/>
                  </a:moveTo>
                  <a:lnTo>
                    <a:pt x="6000" y="20125"/>
                  </a:lnTo>
                  <a:lnTo>
                    <a:pt x="10286" y="41084"/>
                  </a:lnTo>
                  <a:lnTo>
                    <a:pt x="12858" y="62043"/>
                  </a:lnTo>
                  <a:lnTo>
                    <a:pt x="13716" y="82169"/>
                  </a:lnTo>
                  <a:lnTo>
                    <a:pt x="13716" y="345948"/>
                  </a:lnTo>
                  <a:lnTo>
                    <a:pt x="132588" y="345948"/>
                  </a:lnTo>
                  <a:lnTo>
                    <a:pt x="132588" y="194563"/>
                  </a:lnTo>
                  <a:lnTo>
                    <a:pt x="128373" y="153388"/>
                  </a:lnTo>
                  <a:lnTo>
                    <a:pt x="116014" y="114617"/>
                  </a:lnTo>
                  <a:lnTo>
                    <a:pt x="95940" y="79085"/>
                  </a:lnTo>
                  <a:lnTo>
                    <a:pt x="68579" y="47625"/>
                  </a:lnTo>
                  <a:lnTo>
                    <a:pt x="34289" y="20526"/>
                  </a:lnTo>
                  <a:lnTo>
                    <a:pt x="17144" y="9852"/>
                  </a:lnTo>
                  <a:lnTo>
                    <a:pt x="0" y="0"/>
                  </a:lnTo>
                  <a:close/>
                </a:path>
              </a:pathLst>
            </a:custGeom>
            <a:solidFill>
              <a:srgbClr val="C5CDCD"/>
            </a:solidFill>
          </p:spPr>
          <p:txBody>
            <a:bodyPr wrap="square" lIns="0" tIns="0" rIns="0" bIns="0" rtlCol="0"/>
            <a:lstStyle/>
            <a:p>
              <a:endParaRPr/>
            </a:p>
          </p:txBody>
        </p:sp>
        <p:pic>
          <p:nvPicPr>
            <p:cNvPr id="29" name="object 29"/>
            <p:cNvPicPr/>
            <p:nvPr/>
          </p:nvPicPr>
          <p:blipFill>
            <a:blip r:embed="rId9" cstate="print"/>
            <a:stretch>
              <a:fillRect/>
            </a:stretch>
          </p:blipFill>
          <p:spPr>
            <a:xfrm>
              <a:off x="8421623" y="2087880"/>
              <a:ext cx="204216" cy="240792"/>
            </a:xfrm>
            <a:prstGeom prst="rect">
              <a:avLst/>
            </a:prstGeom>
          </p:spPr>
        </p:pic>
        <p:sp>
          <p:nvSpPr>
            <p:cNvPr id="30" name="object 30"/>
            <p:cNvSpPr/>
            <p:nvPr/>
          </p:nvSpPr>
          <p:spPr>
            <a:xfrm>
              <a:off x="3756660" y="2130551"/>
              <a:ext cx="5737860" cy="4459605"/>
            </a:xfrm>
            <a:custGeom>
              <a:avLst/>
              <a:gdLst/>
              <a:ahLst/>
              <a:cxnLst/>
              <a:rect l="l" t="t" r="r" b="b"/>
              <a:pathLst>
                <a:path w="5737859" h="4459605">
                  <a:moveTo>
                    <a:pt x="525780" y="3493008"/>
                  </a:moveTo>
                  <a:lnTo>
                    <a:pt x="515467" y="3469652"/>
                  </a:lnTo>
                  <a:lnTo>
                    <a:pt x="505587" y="3445078"/>
                  </a:lnTo>
                  <a:lnTo>
                    <a:pt x="496557" y="3419716"/>
                  </a:lnTo>
                  <a:lnTo>
                    <a:pt x="488823" y="3393948"/>
                  </a:lnTo>
                  <a:lnTo>
                    <a:pt x="488823" y="3380994"/>
                  </a:lnTo>
                  <a:lnTo>
                    <a:pt x="87630" y="3380994"/>
                  </a:lnTo>
                  <a:lnTo>
                    <a:pt x="64211" y="3380194"/>
                  </a:lnTo>
                  <a:lnTo>
                    <a:pt x="42100" y="3377768"/>
                  </a:lnTo>
                  <a:lnTo>
                    <a:pt x="20828" y="3373717"/>
                  </a:lnTo>
                  <a:lnTo>
                    <a:pt x="0" y="3368040"/>
                  </a:lnTo>
                  <a:lnTo>
                    <a:pt x="26911" y="3409188"/>
                  </a:lnTo>
                  <a:lnTo>
                    <a:pt x="62445" y="3443694"/>
                  </a:lnTo>
                  <a:lnTo>
                    <a:pt x="105283" y="3470135"/>
                  </a:lnTo>
                  <a:lnTo>
                    <a:pt x="154076" y="3487051"/>
                  </a:lnTo>
                  <a:lnTo>
                    <a:pt x="207518" y="3493008"/>
                  </a:lnTo>
                  <a:lnTo>
                    <a:pt x="525780" y="3493008"/>
                  </a:lnTo>
                  <a:close/>
                </a:path>
                <a:path w="5737859" h="4459605">
                  <a:moveTo>
                    <a:pt x="1325880" y="0"/>
                  </a:moveTo>
                  <a:lnTo>
                    <a:pt x="808228" y="0"/>
                  </a:lnTo>
                  <a:lnTo>
                    <a:pt x="776757" y="38366"/>
                  </a:lnTo>
                  <a:lnTo>
                    <a:pt x="738428" y="69659"/>
                  </a:lnTo>
                  <a:lnTo>
                    <a:pt x="694118" y="93052"/>
                  </a:lnTo>
                  <a:lnTo>
                    <a:pt x="644702" y="107708"/>
                  </a:lnTo>
                  <a:lnTo>
                    <a:pt x="591058" y="112776"/>
                  </a:lnTo>
                  <a:lnTo>
                    <a:pt x="581787" y="112776"/>
                  </a:lnTo>
                  <a:lnTo>
                    <a:pt x="554139" y="111163"/>
                  </a:lnTo>
                  <a:lnTo>
                    <a:pt x="526923" y="106286"/>
                  </a:lnTo>
                  <a:lnTo>
                    <a:pt x="500557" y="98158"/>
                  </a:lnTo>
                  <a:lnTo>
                    <a:pt x="475488" y="86741"/>
                  </a:lnTo>
                  <a:lnTo>
                    <a:pt x="499999" y="125653"/>
                  </a:lnTo>
                  <a:lnTo>
                    <a:pt x="531317" y="159372"/>
                  </a:lnTo>
                  <a:lnTo>
                    <a:pt x="568528" y="187058"/>
                  </a:lnTo>
                  <a:lnTo>
                    <a:pt x="610743" y="207886"/>
                  </a:lnTo>
                  <a:lnTo>
                    <a:pt x="657072" y="221005"/>
                  </a:lnTo>
                  <a:lnTo>
                    <a:pt x="706628" y="225552"/>
                  </a:lnTo>
                  <a:lnTo>
                    <a:pt x="760704" y="220065"/>
                  </a:lnTo>
                  <a:lnTo>
                    <a:pt x="811250" y="204584"/>
                  </a:lnTo>
                  <a:lnTo>
                    <a:pt x="856932" y="180568"/>
                  </a:lnTo>
                  <a:lnTo>
                    <a:pt x="896416" y="149479"/>
                  </a:lnTo>
                  <a:lnTo>
                    <a:pt x="928370" y="112776"/>
                  </a:lnTo>
                  <a:lnTo>
                    <a:pt x="1325880" y="112776"/>
                  </a:lnTo>
                  <a:lnTo>
                    <a:pt x="1325880" y="0"/>
                  </a:lnTo>
                  <a:close/>
                </a:path>
                <a:path w="5737859" h="4459605">
                  <a:moveTo>
                    <a:pt x="1505712" y="2478659"/>
                  </a:moveTo>
                  <a:lnTo>
                    <a:pt x="1501444" y="2436838"/>
                  </a:lnTo>
                  <a:lnTo>
                    <a:pt x="1488948" y="2396642"/>
                  </a:lnTo>
                  <a:lnTo>
                    <a:pt x="1468628" y="2359698"/>
                  </a:lnTo>
                  <a:lnTo>
                    <a:pt x="1440942" y="2327656"/>
                  </a:lnTo>
                  <a:lnTo>
                    <a:pt x="1406271" y="2302827"/>
                  </a:lnTo>
                  <a:lnTo>
                    <a:pt x="1371600" y="2284476"/>
                  </a:lnTo>
                  <a:lnTo>
                    <a:pt x="1377683" y="2303983"/>
                  </a:lnTo>
                  <a:lnTo>
                    <a:pt x="1382052" y="2323871"/>
                  </a:lnTo>
                  <a:lnTo>
                    <a:pt x="1384681" y="2344547"/>
                  </a:lnTo>
                  <a:lnTo>
                    <a:pt x="1385570" y="2366391"/>
                  </a:lnTo>
                  <a:lnTo>
                    <a:pt x="1385570" y="3173222"/>
                  </a:lnTo>
                  <a:lnTo>
                    <a:pt x="1379816" y="3221405"/>
                  </a:lnTo>
                  <a:lnTo>
                    <a:pt x="1363395" y="3265284"/>
                  </a:lnTo>
                  <a:lnTo>
                    <a:pt x="1337500" y="3303701"/>
                  </a:lnTo>
                  <a:lnTo>
                    <a:pt x="1303350" y="3335553"/>
                  </a:lnTo>
                  <a:lnTo>
                    <a:pt x="1262176" y="3359696"/>
                  </a:lnTo>
                  <a:lnTo>
                    <a:pt x="1215174" y="3375012"/>
                  </a:lnTo>
                  <a:lnTo>
                    <a:pt x="1163574" y="3380359"/>
                  </a:lnTo>
                  <a:lnTo>
                    <a:pt x="812292" y="3380359"/>
                  </a:lnTo>
                  <a:lnTo>
                    <a:pt x="815809" y="3390087"/>
                  </a:lnTo>
                  <a:lnTo>
                    <a:pt x="856703" y="3453180"/>
                  </a:lnTo>
                  <a:lnTo>
                    <a:pt x="885659" y="3483914"/>
                  </a:lnTo>
                  <a:lnTo>
                    <a:pt x="917232" y="3511423"/>
                  </a:lnTo>
                  <a:lnTo>
                    <a:pt x="950976" y="3535680"/>
                  </a:lnTo>
                  <a:lnTo>
                    <a:pt x="944753" y="3525304"/>
                  </a:lnTo>
                  <a:lnTo>
                    <a:pt x="934072" y="3502926"/>
                  </a:lnTo>
                  <a:lnTo>
                    <a:pt x="927862" y="3492538"/>
                  </a:lnTo>
                  <a:lnTo>
                    <a:pt x="1279144" y="3492538"/>
                  </a:lnTo>
                  <a:lnTo>
                    <a:pt x="1330998" y="3486950"/>
                  </a:lnTo>
                  <a:lnTo>
                    <a:pt x="1378648" y="3471011"/>
                  </a:lnTo>
                  <a:lnTo>
                    <a:pt x="1420723" y="3446018"/>
                  </a:lnTo>
                  <a:lnTo>
                    <a:pt x="1455839" y="3413264"/>
                  </a:lnTo>
                  <a:lnTo>
                    <a:pt x="1482623" y="3374009"/>
                  </a:lnTo>
                  <a:lnTo>
                    <a:pt x="1499704" y="3329559"/>
                  </a:lnTo>
                  <a:lnTo>
                    <a:pt x="1505712" y="3281172"/>
                  </a:lnTo>
                  <a:lnTo>
                    <a:pt x="1505712" y="2478659"/>
                  </a:lnTo>
                  <a:close/>
                </a:path>
                <a:path w="5737859" h="4459605">
                  <a:moveTo>
                    <a:pt x="1894332" y="1938528"/>
                  </a:moveTo>
                  <a:lnTo>
                    <a:pt x="1145286" y="1938528"/>
                  </a:lnTo>
                  <a:lnTo>
                    <a:pt x="1093812" y="1941830"/>
                  </a:lnTo>
                  <a:lnTo>
                    <a:pt x="1044549" y="1951393"/>
                  </a:lnTo>
                  <a:lnTo>
                    <a:pt x="997991" y="1966760"/>
                  </a:lnTo>
                  <a:lnTo>
                    <a:pt x="954620" y="1987473"/>
                  </a:lnTo>
                  <a:lnTo>
                    <a:pt x="914958" y="2013064"/>
                  </a:lnTo>
                  <a:lnTo>
                    <a:pt x="879487" y="2043074"/>
                  </a:lnTo>
                  <a:lnTo>
                    <a:pt x="848690" y="2077034"/>
                  </a:lnTo>
                  <a:lnTo>
                    <a:pt x="823074" y="2114473"/>
                  </a:lnTo>
                  <a:lnTo>
                    <a:pt x="803148" y="2154936"/>
                  </a:lnTo>
                  <a:lnTo>
                    <a:pt x="997331" y="2154936"/>
                  </a:lnTo>
                  <a:lnTo>
                    <a:pt x="1032268" y="2124392"/>
                  </a:lnTo>
                  <a:lnTo>
                    <a:pt x="1071829" y="2098040"/>
                  </a:lnTo>
                  <a:lnTo>
                    <a:pt x="1115225" y="2076500"/>
                  </a:lnTo>
                  <a:lnTo>
                    <a:pt x="1161707" y="2060371"/>
                  </a:lnTo>
                  <a:lnTo>
                    <a:pt x="1210500" y="2050249"/>
                  </a:lnTo>
                  <a:lnTo>
                    <a:pt x="1260856" y="2046732"/>
                  </a:lnTo>
                  <a:lnTo>
                    <a:pt x="1894332" y="2046732"/>
                  </a:lnTo>
                  <a:lnTo>
                    <a:pt x="1894332" y="1938528"/>
                  </a:lnTo>
                  <a:close/>
                </a:path>
                <a:path w="5737859" h="4459605">
                  <a:moveTo>
                    <a:pt x="2956560" y="3871938"/>
                  </a:moveTo>
                  <a:lnTo>
                    <a:pt x="1135253" y="3871938"/>
                  </a:lnTo>
                  <a:lnTo>
                    <a:pt x="1084935" y="3870071"/>
                  </a:lnTo>
                  <a:lnTo>
                    <a:pt x="1035761" y="3864584"/>
                  </a:lnTo>
                  <a:lnTo>
                    <a:pt x="987844" y="3855694"/>
                  </a:lnTo>
                  <a:lnTo>
                    <a:pt x="941298" y="3843629"/>
                  </a:lnTo>
                  <a:lnTo>
                    <a:pt x="896226" y="3828592"/>
                  </a:lnTo>
                  <a:lnTo>
                    <a:pt x="852754" y="3810406"/>
                  </a:lnTo>
                  <a:lnTo>
                    <a:pt x="810983" y="3789413"/>
                  </a:lnTo>
                  <a:lnTo>
                    <a:pt x="771042" y="3765854"/>
                  </a:lnTo>
                  <a:lnTo>
                    <a:pt x="733044" y="3739896"/>
                  </a:lnTo>
                  <a:lnTo>
                    <a:pt x="733044" y="3742944"/>
                  </a:lnTo>
                  <a:lnTo>
                    <a:pt x="733044" y="3744176"/>
                  </a:lnTo>
                  <a:lnTo>
                    <a:pt x="735634" y="3745865"/>
                  </a:lnTo>
                  <a:lnTo>
                    <a:pt x="764578" y="3778402"/>
                  </a:lnTo>
                  <a:lnTo>
                    <a:pt x="799020" y="3811549"/>
                  </a:lnTo>
                  <a:lnTo>
                    <a:pt x="836155" y="3842245"/>
                  </a:lnTo>
                  <a:lnTo>
                    <a:pt x="875804" y="3870350"/>
                  </a:lnTo>
                  <a:lnTo>
                    <a:pt x="917765" y="3895712"/>
                  </a:lnTo>
                  <a:lnTo>
                    <a:pt x="961847" y="3918166"/>
                  </a:lnTo>
                  <a:lnTo>
                    <a:pt x="1007859" y="3937584"/>
                  </a:lnTo>
                  <a:lnTo>
                    <a:pt x="1055598" y="3953802"/>
                  </a:lnTo>
                  <a:lnTo>
                    <a:pt x="1104887" y="3966680"/>
                  </a:lnTo>
                  <a:lnTo>
                    <a:pt x="1155522" y="3976052"/>
                  </a:lnTo>
                  <a:lnTo>
                    <a:pt x="1207325" y="3981793"/>
                  </a:lnTo>
                  <a:lnTo>
                    <a:pt x="1260094" y="3983736"/>
                  </a:lnTo>
                  <a:lnTo>
                    <a:pt x="2956560" y="3983736"/>
                  </a:lnTo>
                  <a:lnTo>
                    <a:pt x="2956560" y="3871938"/>
                  </a:lnTo>
                  <a:close/>
                </a:path>
                <a:path w="5737859" h="4459605">
                  <a:moveTo>
                    <a:pt x="3532632" y="1502029"/>
                  </a:moveTo>
                  <a:lnTo>
                    <a:pt x="3528339" y="1460182"/>
                  </a:lnTo>
                  <a:lnTo>
                    <a:pt x="3515487" y="1419923"/>
                  </a:lnTo>
                  <a:lnTo>
                    <a:pt x="3494049" y="1382915"/>
                  </a:lnTo>
                  <a:lnTo>
                    <a:pt x="3464052" y="1350772"/>
                  </a:lnTo>
                  <a:lnTo>
                    <a:pt x="3433191" y="1325943"/>
                  </a:lnTo>
                  <a:lnTo>
                    <a:pt x="3395472" y="1307592"/>
                  </a:lnTo>
                  <a:lnTo>
                    <a:pt x="3404108" y="1327023"/>
                  </a:lnTo>
                  <a:lnTo>
                    <a:pt x="3409759" y="1346454"/>
                  </a:lnTo>
                  <a:lnTo>
                    <a:pt x="3412820" y="1365885"/>
                  </a:lnTo>
                  <a:lnTo>
                    <a:pt x="3413633" y="1382915"/>
                  </a:lnTo>
                  <a:lnTo>
                    <a:pt x="3413760" y="1648968"/>
                  </a:lnTo>
                  <a:lnTo>
                    <a:pt x="3532632" y="1648968"/>
                  </a:lnTo>
                  <a:lnTo>
                    <a:pt x="3532632" y="1502029"/>
                  </a:lnTo>
                  <a:close/>
                </a:path>
                <a:path w="5737859" h="4459605">
                  <a:moveTo>
                    <a:pt x="4448556" y="164338"/>
                  </a:moveTo>
                  <a:lnTo>
                    <a:pt x="4418381" y="125742"/>
                  </a:lnTo>
                  <a:lnTo>
                    <a:pt x="4383583" y="91681"/>
                  </a:lnTo>
                  <a:lnTo>
                    <a:pt x="4344657" y="62445"/>
                  </a:lnTo>
                  <a:lnTo>
                    <a:pt x="4302087" y="38366"/>
                  </a:lnTo>
                  <a:lnTo>
                    <a:pt x="4256354" y="19723"/>
                  </a:lnTo>
                  <a:lnTo>
                    <a:pt x="4207941" y="6832"/>
                  </a:lnTo>
                  <a:lnTo>
                    <a:pt x="4157345" y="0"/>
                  </a:lnTo>
                  <a:lnTo>
                    <a:pt x="2844914" y="0"/>
                  </a:lnTo>
                  <a:lnTo>
                    <a:pt x="2844914" y="259461"/>
                  </a:lnTo>
                  <a:lnTo>
                    <a:pt x="2839186" y="307949"/>
                  </a:lnTo>
                  <a:lnTo>
                    <a:pt x="2822778" y="352501"/>
                  </a:lnTo>
                  <a:lnTo>
                    <a:pt x="2796908" y="391845"/>
                  </a:lnTo>
                  <a:lnTo>
                    <a:pt x="2762783" y="424675"/>
                  </a:lnTo>
                  <a:lnTo>
                    <a:pt x="2721635" y="449719"/>
                  </a:lnTo>
                  <a:lnTo>
                    <a:pt x="2674645" y="465696"/>
                  </a:lnTo>
                  <a:lnTo>
                    <a:pt x="2623058" y="471297"/>
                  </a:lnTo>
                  <a:lnTo>
                    <a:pt x="1546225" y="471297"/>
                  </a:lnTo>
                  <a:lnTo>
                    <a:pt x="1522793" y="470420"/>
                  </a:lnTo>
                  <a:lnTo>
                    <a:pt x="1500632" y="467525"/>
                  </a:lnTo>
                  <a:lnTo>
                    <a:pt x="1479321" y="462191"/>
                  </a:lnTo>
                  <a:lnTo>
                    <a:pt x="1458468" y="454025"/>
                  </a:lnTo>
                  <a:lnTo>
                    <a:pt x="1485417" y="495706"/>
                  </a:lnTo>
                  <a:lnTo>
                    <a:pt x="1521028" y="531380"/>
                  </a:lnTo>
                  <a:lnTo>
                    <a:pt x="1563966" y="559193"/>
                  </a:lnTo>
                  <a:lnTo>
                    <a:pt x="1612900" y="577265"/>
                  </a:lnTo>
                  <a:lnTo>
                    <a:pt x="1666494" y="583692"/>
                  </a:lnTo>
                  <a:lnTo>
                    <a:pt x="2738628" y="583692"/>
                  </a:lnTo>
                  <a:lnTo>
                    <a:pt x="2790431" y="578091"/>
                  </a:lnTo>
                  <a:lnTo>
                    <a:pt x="2838056" y="562114"/>
                  </a:lnTo>
                  <a:lnTo>
                    <a:pt x="2880106" y="537070"/>
                  </a:lnTo>
                  <a:lnTo>
                    <a:pt x="2915208" y="504240"/>
                  </a:lnTo>
                  <a:lnTo>
                    <a:pt x="2937624" y="471297"/>
                  </a:lnTo>
                  <a:lnTo>
                    <a:pt x="2941980" y="464896"/>
                  </a:lnTo>
                  <a:lnTo>
                    <a:pt x="2959062" y="420344"/>
                  </a:lnTo>
                  <a:lnTo>
                    <a:pt x="2965069" y="371856"/>
                  </a:lnTo>
                  <a:lnTo>
                    <a:pt x="2965069" y="112395"/>
                  </a:lnTo>
                  <a:lnTo>
                    <a:pt x="4254500" y="112395"/>
                  </a:lnTo>
                  <a:lnTo>
                    <a:pt x="4306214" y="115646"/>
                  </a:lnTo>
                  <a:lnTo>
                    <a:pt x="4356671" y="125374"/>
                  </a:lnTo>
                  <a:lnTo>
                    <a:pt x="4404550" y="141605"/>
                  </a:lnTo>
                  <a:lnTo>
                    <a:pt x="4448556" y="164338"/>
                  </a:lnTo>
                  <a:close/>
                </a:path>
                <a:path w="5737859" h="4459605">
                  <a:moveTo>
                    <a:pt x="4480560" y="1425206"/>
                  </a:moveTo>
                  <a:lnTo>
                    <a:pt x="4115689" y="1425206"/>
                  </a:lnTo>
                  <a:lnTo>
                    <a:pt x="4092206" y="1424343"/>
                  </a:lnTo>
                  <a:lnTo>
                    <a:pt x="4070045" y="1421498"/>
                  </a:lnTo>
                  <a:lnTo>
                    <a:pt x="4048760" y="1416253"/>
                  </a:lnTo>
                  <a:lnTo>
                    <a:pt x="4027932" y="1408176"/>
                  </a:lnTo>
                  <a:lnTo>
                    <a:pt x="4054868" y="1451000"/>
                  </a:lnTo>
                  <a:lnTo>
                    <a:pt x="4090441" y="1486433"/>
                  </a:lnTo>
                  <a:lnTo>
                    <a:pt x="4133342" y="1513268"/>
                  </a:lnTo>
                  <a:lnTo>
                    <a:pt x="4182249" y="1530261"/>
                  </a:lnTo>
                  <a:lnTo>
                    <a:pt x="4235831" y="1536192"/>
                  </a:lnTo>
                  <a:lnTo>
                    <a:pt x="4406646" y="1536192"/>
                  </a:lnTo>
                  <a:lnTo>
                    <a:pt x="4429188" y="1512328"/>
                  </a:lnTo>
                  <a:lnTo>
                    <a:pt x="4448264" y="1486052"/>
                  </a:lnTo>
                  <a:lnTo>
                    <a:pt x="4463859" y="1458175"/>
                  </a:lnTo>
                  <a:lnTo>
                    <a:pt x="4475988" y="1429512"/>
                  </a:lnTo>
                  <a:lnTo>
                    <a:pt x="4480560" y="1429512"/>
                  </a:lnTo>
                  <a:lnTo>
                    <a:pt x="4480560" y="1425206"/>
                  </a:lnTo>
                  <a:close/>
                </a:path>
                <a:path w="5737859" h="4459605">
                  <a:moveTo>
                    <a:pt x="4594860" y="3445764"/>
                  </a:moveTo>
                  <a:lnTo>
                    <a:pt x="4590643" y="3403752"/>
                  </a:lnTo>
                  <a:lnTo>
                    <a:pt x="4578286" y="3363366"/>
                  </a:lnTo>
                  <a:lnTo>
                    <a:pt x="4558208" y="3326231"/>
                  </a:lnTo>
                  <a:lnTo>
                    <a:pt x="4530852" y="3293999"/>
                  </a:lnTo>
                  <a:lnTo>
                    <a:pt x="4499991" y="3269107"/>
                  </a:lnTo>
                  <a:lnTo>
                    <a:pt x="4462272" y="3250692"/>
                  </a:lnTo>
                  <a:lnTo>
                    <a:pt x="4468977" y="3270224"/>
                  </a:lnTo>
                  <a:lnTo>
                    <a:pt x="4474845" y="3289731"/>
                  </a:lnTo>
                  <a:lnTo>
                    <a:pt x="4478985" y="3309226"/>
                  </a:lnTo>
                  <a:lnTo>
                    <a:pt x="4480560" y="3328670"/>
                  </a:lnTo>
                  <a:lnTo>
                    <a:pt x="4480560" y="3584448"/>
                  </a:lnTo>
                  <a:lnTo>
                    <a:pt x="4594860" y="3584448"/>
                  </a:lnTo>
                  <a:lnTo>
                    <a:pt x="4594860" y="3445764"/>
                  </a:lnTo>
                  <a:close/>
                </a:path>
                <a:path w="5737859" h="4459605">
                  <a:moveTo>
                    <a:pt x="5533644" y="521843"/>
                  </a:moveTo>
                  <a:lnTo>
                    <a:pt x="5529377" y="480098"/>
                  </a:lnTo>
                  <a:lnTo>
                    <a:pt x="5516892" y="439915"/>
                  </a:lnTo>
                  <a:lnTo>
                    <a:pt x="5496611" y="402958"/>
                  </a:lnTo>
                  <a:lnTo>
                    <a:pt x="5469001" y="370840"/>
                  </a:lnTo>
                  <a:lnTo>
                    <a:pt x="5434317" y="346011"/>
                  </a:lnTo>
                  <a:lnTo>
                    <a:pt x="5399659" y="327660"/>
                  </a:lnTo>
                  <a:lnTo>
                    <a:pt x="5405806" y="347103"/>
                  </a:lnTo>
                  <a:lnTo>
                    <a:pt x="5410644" y="366522"/>
                  </a:lnTo>
                  <a:lnTo>
                    <a:pt x="5414619" y="385953"/>
                  </a:lnTo>
                  <a:lnTo>
                    <a:pt x="5418201" y="405384"/>
                  </a:lnTo>
                  <a:lnTo>
                    <a:pt x="5418201" y="1216914"/>
                  </a:lnTo>
                  <a:lnTo>
                    <a:pt x="5412194" y="1265059"/>
                  </a:lnTo>
                  <a:lnTo>
                    <a:pt x="5395112" y="1308912"/>
                  </a:lnTo>
                  <a:lnTo>
                    <a:pt x="5368341" y="1347343"/>
                  </a:lnTo>
                  <a:lnTo>
                    <a:pt x="5333238" y="1379194"/>
                  </a:lnTo>
                  <a:lnTo>
                    <a:pt x="5291188" y="1403362"/>
                  </a:lnTo>
                  <a:lnTo>
                    <a:pt x="5243563" y="1418691"/>
                  </a:lnTo>
                  <a:lnTo>
                    <a:pt x="5191760" y="1424051"/>
                  </a:lnTo>
                  <a:lnTo>
                    <a:pt x="4799076" y="1424051"/>
                  </a:lnTo>
                  <a:lnTo>
                    <a:pt x="4787836" y="1469771"/>
                  </a:lnTo>
                  <a:lnTo>
                    <a:pt x="4773219" y="1514132"/>
                  </a:lnTo>
                  <a:lnTo>
                    <a:pt x="4755337" y="1557020"/>
                  </a:lnTo>
                  <a:lnTo>
                    <a:pt x="4734331" y="1598307"/>
                  </a:lnTo>
                  <a:lnTo>
                    <a:pt x="4710341" y="1637868"/>
                  </a:lnTo>
                  <a:lnTo>
                    <a:pt x="4683506" y="1675561"/>
                  </a:lnTo>
                  <a:lnTo>
                    <a:pt x="4653966" y="1711261"/>
                  </a:lnTo>
                  <a:lnTo>
                    <a:pt x="4621860" y="1744853"/>
                  </a:lnTo>
                  <a:lnTo>
                    <a:pt x="4587316" y="1776183"/>
                  </a:lnTo>
                  <a:lnTo>
                    <a:pt x="4550473" y="1805152"/>
                  </a:lnTo>
                  <a:lnTo>
                    <a:pt x="4511472" y="1831619"/>
                  </a:lnTo>
                  <a:lnTo>
                    <a:pt x="4470451" y="1855444"/>
                  </a:lnTo>
                  <a:lnTo>
                    <a:pt x="4427550" y="1876513"/>
                  </a:lnTo>
                  <a:lnTo>
                    <a:pt x="4382897" y="1894700"/>
                  </a:lnTo>
                  <a:lnTo>
                    <a:pt x="4336643" y="1909864"/>
                  </a:lnTo>
                  <a:lnTo>
                    <a:pt x="4288917" y="1921878"/>
                  </a:lnTo>
                  <a:lnTo>
                    <a:pt x="4239857" y="1930628"/>
                  </a:lnTo>
                  <a:lnTo>
                    <a:pt x="4189603" y="1935962"/>
                  </a:lnTo>
                  <a:lnTo>
                    <a:pt x="4138295" y="1937766"/>
                  </a:lnTo>
                  <a:lnTo>
                    <a:pt x="3412998" y="1937766"/>
                  </a:lnTo>
                  <a:lnTo>
                    <a:pt x="3412998" y="2196719"/>
                  </a:lnTo>
                  <a:lnTo>
                    <a:pt x="3407003" y="2244902"/>
                  </a:lnTo>
                  <a:lnTo>
                    <a:pt x="3390023" y="2288781"/>
                  </a:lnTo>
                  <a:lnTo>
                    <a:pt x="3363506" y="2327198"/>
                  </a:lnTo>
                  <a:lnTo>
                    <a:pt x="3328911" y="2359050"/>
                  </a:lnTo>
                  <a:lnTo>
                    <a:pt x="3287699" y="2383193"/>
                  </a:lnTo>
                  <a:lnTo>
                    <a:pt x="3241319" y="2398509"/>
                  </a:lnTo>
                  <a:lnTo>
                    <a:pt x="3191256" y="2403856"/>
                  </a:lnTo>
                  <a:lnTo>
                    <a:pt x="2110105" y="2403856"/>
                  </a:lnTo>
                  <a:lnTo>
                    <a:pt x="2089315" y="2402979"/>
                  </a:lnTo>
                  <a:lnTo>
                    <a:pt x="2068499" y="2400084"/>
                  </a:lnTo>
                  <a:lnTo>
                    <a:pt x="2047697" y="2394750"/>
                  </a:lnTo>
                  <a:lnTo>
                    <a:pt x="2026920" y="2386584"/>
                  </a:lnTo>
                  <a:lnTo>
                    <a:pt x="2052091" y="2429903"/>
                  </a:lnTo>
                  <a:lnTo>
                    <a:pt x="2087460" y="2465768"/>
                  </a:lnTo>
                  <a:lnTo>
                    <a:pt x="2131022" y="2492921"/>
                  </a:lnTo>
                  <a:lnTo>
                    <a:pt x="2180793" y="2510117"/>
                  </a:lnTo>
                  <a:lnTo>
                    <a:pt x="2234819" y="2516124"/>
                  </a:lnTo>
                  <a:lnTo>
                    <a:pt x="3306699" y="2516124"/>
                  </a:lnTo>
                  <a:lnTo>
                    <a:pt x="3358502" y="2510523"/>
                  </a:lnTo>
                  <a:lnTo>
                    <a:pt x="3406127" y="2494584"/>
                  </a:lnTo>
                  <a:lnTo>
                    <a:pt x="3448177" y="2469578"/>
                  </a:lnTo>
                  <a:lnTo>
                    <a:pt x="3483279" y="2436799"/>
                  </a:lnTo>
                  <a:lnTo>
                    <a:pt x="3505733" y="2403856"/>
                  </a:lnTo>
                  <a:lnTo>
                    <a:pt x="3510051" y="2397531"/>
                  </a:lnTo>
                  <a:lnTo>
                    <a:pt x="3527133" y="2353056"/>
                  </a:lnTo>
                  <a:lnTo>
                    <a:pt x="3533140" y="2304669"/>
                  </a:lnTo>
                  <a:lnTo>
                    <a:pt x="3533140" y="2045589"/>
                  </a:lnTo>
                  <a:lnTo>
                    <a:pt x="4253865" y="2045589"/>
                  </a:lnTo>
                  <a:lnTo>
                    <a:pt x="4305173" y="2043785"/>
                  </a:lnTo>
                  <a:lnTo>
                    <a:pt x="4355427" y="2038451"/>
                  </a:lnTo>
                  <a:lnTo>
                    <a:pt x="4404474" y="2029726"/>
                  </a:lnTo>
                  <a:lnTo>
                    <a:pt x="4452201" y="2017737"/>
                  </a:lnTo>
                  <a:lnTo>
                    <a:pt x="4498441" y="2002624"/>
                  </a:lnTo>
                  <a:lnTo>
                    <a:pt x="4543082" y="1984502"/>
                  </a:lnTo>
                  <a:lnTo>
                    <a:pt x="4585982" y="1963521"/>
                  </a:lnTo>
                  <a:lnTo>
                    <a:pt x="4626991" y="1939810"/>
                  </a:lnTo>
                  <a:lnTo>
                    <a:pt x="4665980" y="1913496"/>
                  </a:lnTo>
                  <a:lnTo>
                    <a:pt x="4702810" y="1884705"/>
                  </a:lnTo>
                  <a:lnTo>
                    <a:pt x="4737341" y="1853590"/>
                  </a:lnTo>
                  <a:lnTo>
                    <a:pt x="4769447" y="1820265"/>
                  </a:lnTo>
                  <a:lnTo>
                    <a:pt x="4798987" y="1784858"/>
                  </a:lnTo>
                  <a:lnTo>
                    <a:pt x="4825809" y="1747520"/>
                  </a:lnTo>
                  <a:lnTo>
                    <a:pt x="4849787" y="1708365"/>
                  </a:lnTo>
                  <a:lnTo>
                    <a:pt x="4870780" y="1667548"/>
                  </a:lnTo>
                  <a:lnTo>
                    <a:pt x="4888662" y="1625168"/>
                  </a:lnTo>
                  <a:lnTo>
                    <a:pt x="4903279" y="1581391"/>
                  </a:lnTo>
                  <a:lnTo>
                    <a:pt x="4914519" y="1536319"/>
                  </a:lnTo>
                  <a:lnTo>
                    <a:pt x="5307203" y="1536319"/>
                  </a:lnTo>
                  <a:lnTo>
                    <a:pt x="5359044" y="1530718"/>
                  </a:lnTo>
                  <a:lnTo>
                    <a:pt x="5406682" y="1514767"/>
                  </a:lnTo>
                  <a:lnTo>
                    <a:pt x="5448732" y="1489760"/>
                  </a:lnTo>
                  <a:lnTo>
                    <a:pt x="5483822" y="1456969"/>
                  </a:lnTo>
                  <a:lnTo>
                    <a:pt x="5510581" y="1417675"/>
                  </a:lnTo>
                  <a:lnTo>
                    <a:pt x="5527649" y="1373174"/>
                  </a:lnTo>
                  <a:lnTo>
                    <a:pt x="5533644" y="1324737"/>
                  </a:lnTo>
                  <a:lnTo>
                    <a:pt x="5533644" y="521843"/>
                  </a:lnTo>
                  <a:close/>
                </a:path>
                <a:path w="5737859" h="4459605">
                  <a:moveTo>
                    <a:pt x="5737860" y="3837990"/>
                  </a:moveTo>
                  <a:lnTo>
                    <a:pt x="5732996" y="3789946"/>
                  </a:lnTo>
                  <a:lnTo>
                    <a:pt x="5719026" y="3745484"/>
                  </a:lnTo>
                  <a:lnTo>
                    <a:pt x="5696851" y="3705339"/>
                  </a:lnTo>
                  <a:lnTo>
                    <a:pt x="5667349" y="3670223"/>
                  </a:lnTo>
                  <a:lnTo>
                    <a:pt x="5631446" y="3640874"/>
                  </a:lnTo>
                  <a:lnTo>
                    <a:pt x="5590032" y="3617976"/>
                  </a:lnTo>
                  <a:lnTo>
                    <a:pt x="5602122" y="3641445"/>
                  </a:lnTo>
                  <a:lnTo>
                    <a:pt x="5610771" y="3666515"/>
                  </a:lnTo>
                  <a:lnTo>
                    <a:pt x="5615978" y="3693210"/>
                  </a:lnTo>
                  <a:lnTo>
                    <a:pt x="5617718" y="3721519"/>
                  </a:lnTo>
                  <a:lnTo>
                    <a:pt x="5617718" y="3725824"/>
                  </a:lnTo>
                  <a:lnTo>
                    <a:pt x="5613552" y="3769487"/>
                  </a:lnTo>
                  <a:lnTo>
                    <a:pt x="5601576" y="3810800"/>
                  </a:lnTo>
                  <a:lnTo>
                    <a:pt x="5582475" y="3849027"/>
                  </a:lnTo>
                  <a:lnTo>
                    <a:pt x="5556999" y="3883418"/>
                  </a:lnTo>
                  <a:lnTo>
                    <a:pt x="5525846" y="3913225"/>
                  </a:lnTo>
                  <a:lnTo>
                    <a:pt x="5489753" y="3937711"/>
                  </a:lnTo>
                  <a:lnTo>
                    <a:pt x="5449430" y="3956113"/>
                  </a:lnTo>
                  <a:lnTo>
                    <a:pt x="5405615" y="3967708"/>
                  </a:lnTo>
                  <a:lnTo>
                    <a:pt x="5359019" y="3971734"/>
                  </a:lnTo>
                  <a:lnTo>
                    <a:pt x="5308130" y="3967226"/>
                  </a:lnTo>
                  <a:lnTo>
                    <a:pt x="5261229" y="3954208"/>
                  </a:lnTo>
                  <a:lnTo>
                    <a:pt x="5218989" y="3933533"/>
                  </a:lnTo>
                  <a:lnTo>
                    <a:pt x="5182057" y="3906024"/>
                  </a:lnTo>
                  <a:lnTo>
                    <a:pt x="5151120" y="3872509"/>
                  </a:lnTo>
                  <a:lnTo>
                    <a:pt x="4481195" y="3872509"/>
                  </a:lnTo>
                  <a:lnTo>
                    <a:pt x="4481195" y="4139984"/>
                  </a:lnTo>
                  <a:lnTo>
                    <a:pt x="4475200" y="4188129"/>
                  </a:lnTo>
                  <a:lnTo>
                    <a:pt x="4458132" y="4231983"/>
                  </a:lnTo>
                  <a:lnTo>
                    <a:pt x="4431385" y="4270387"/>
                  </a:lnTo>
                  <a:lnTo>
                    <a:pt x="4396308" y="4302239"/>
                  </a:lnTo>
                  <a:lnTo>
                    <a:pt x="4354284" y="4326382"/>
                  </a:lnTo>
                  <a:lnTo>
                    <a:pt x="4306684" y="4341711"/>
                  </a:lnTo>
                  <a:lnTo>
                    <a:pt x="4254881" y="4347057"/>
                  </a:lnTo>
                  <a:lnTo>
                    <a:pt x="3178429" y="4347057"/>
                  </a:lnTo>
                  <a:lnTo>
                    <a:pt x="3156991" y="4346257"/>
                  </a:lnTo>
                  <a:lnTo>
                    <a:pt x="3135122" y="4343832"/>
                  </a:lnTo>
                  <a:lnTo>
                    <a:pt x="3114090" y="4339780"/>
                  </a:lnTo>
                  <a:lnTo>
                    <a:pt x="3095244" y="4334116"/>
                  </a:lnTo>
                  <a:lnTo>
                    <a:pt x="3119945" y="4375302"/>
                  </a:lnTo>
                  <a:lnTo>
                    <a:pt x="3154172" y="4409846"/>
                  </a:lnTo>
                  <a:lnTo>
                    <a:pt x="3196374" y="4436313"/>
                  </a:lnTo>
                  <a:lnTo>
                    <a:pt x="3245027" y="4453255"/>
                  </a:lnTo>
                  <a:lnTo>
                    <a:pt x="3298571" y="4459224"/>
                  </a:lnTo>
                  <a:lnTo>
                    <a:pt x="4375023" y="4459224"/>
                  </a:lnTo>
                  <a:lnTo>
                    <a:pt x="4426572" y="4453636"/>
                  </a:lnTo>
                  <a:lnTo>
                    <a:pt x="4473511" y="4437697"/>
                  </a:lnTo>
                  <a:lnTo>
                    <a:pt x="4514647" y="4412704"/>
                  </a:lnTo>
                  <a:lnTo>
                    <a:pt x="4548759" y="4379938"/>
                  </a:lnTo>
                  <a:lnTo>
                    <a:pt x="4570412" y="4347057"/>
                  </a:lnTo>
                  <a:lnTo>
                    <a:pt x="4574616" y="4340682"/>
                  </a:lnTo>
                  <a:lnTo>
                    <a:pt x="4591024" y="4296232"/>
                  </a:lnTo>
                  <a:lnTo>
                    <a:pt x="4596765" y="4247832"/>
                  </a:lnTo>
                  <a:lnTo>
                    <a:pt x="4596765" y="3984675"/>
                  </a:lnTo>
                  <a:lnTo>
                    <a:pt x="5266563" y="3984675"/>
                  </a:lnTo>
                  <a:lnTo>
                    <a:pt x="5299761" y="4016083"/>
                  </a:lnTo>
                  <a:lnTo>
                    <a:pt x="5337822" y="4042321"/>
                  </a:lnTo>
                  <a:lnTo>
                    <a:pt x="5380063" y="4062336"/>
                  </a:lnTo>
                  <a:lnTo>
                    <a:pt x="5425833" y="4075099"/>
                  </a:lnTo>
                  <a:lnTo>
                    <a:pt x="5474462" y="4079583"/>
                  </a:lnTo>
                  <a:lnTo>
                    <a:pt x="5522455" y="4075709"/>
                  </a:lnTo>
                  <a:lnTo>
                    <a:pt x="5567362" y="4064508"/>
                  </a:lnTo>
                  <a:lnTo>
                    <a:pt x="5608498" y="4046677"/>
                  </a:lnTo>
                  <a:lnTo>
                    <a:pt x="5645188" y="4022877"/>
                  </a:lnTo>
                  <a:lnTo>
                    <a:pt x="5676722" y="3993781"/>
                  </a:lnTo>
                  <a:lnTo>
                    <a:pt x="5693537" y="3971734"/>
                  </a:lnTo>
                  <a:lnTo>
                    <a:pt x="5702439" y="3960076"/>
                  </a:lnTo>
                  <a:lnTo>
                    <a:pt x="5721655" y="3922420"/>
                  </a:lnTo>
                  <a:lnTo>
                    <a:pt x="5733694" y="3881501"/>
                  </a:lnTo>
                  <a:lnTo>
                    <a:pt x="5737860" y="3837990"/>
                  </a:lnTo>
                  <a:close/>
                </a:path>
              </a:pathLst>
            </a:custGeom>
            <a:solidFill>
              <a:srgbClr val="C5CDCD"/>
            </a:solidFill>
          </p:spPr>
          <p:txBody>
            <a:bodyPr wrap="square" lIns="0" tIns="0" rIns="0" bIns="0" rtlCol="0"/>
            <a:lstStyle/>
            <a:p>
              <a:endParaRPr/>
            </a:p>
          </p:txBody>
        </p:sp>
        <p:sp>
          <p:nvSpPr>
            <p:cNvPr id="31" name="object 31"/>
            <p:cNvSpPr/>
            <p:nvPr/>
          </p:nvSpPr>
          <p:spPr>
            <a:xfrm>
              <a:off x="6661404" y="1979676"/>
              <a:ext cx="47625" cy="44450"/>
            </a:xfrm>
            <a:custGeom>
              <a:avLst/>
              <a:gdLst/>
              <a:ahLst/>
              <a:cxnLst/>
              <a:rect l="l" t="t" r="r" b="b"/>
              <a:pathLst>
                <a:path w="47625" h="44450">
                  <a:moveTo>
                    <a:pt x="23622" y="0"/>
                  </a:moveTo>
                  <a:lnTo>
                    <a:pt x="14412" y="1738"/>
                  </a:lnTo>
                  <a:lnTo>
                    <a:pt x="6905" y="6476"/>
                  </a:lnTo>
                  <a:lnTo>
                    <a:pt x="1851" y="13501"/>
                  </a:lnTo>
                  <a:lnTo>
                    <a:pt x="0" y="22098"/>
                  </a:lnTo>
                  <a:lnTo>
                    <a:pt x="1851" y="30694"/>
                  </a:lnTo>
                  <a:lnTo>
                    <a:pt x="6905" y="37718"/>
                  </a:lnTo>
                  <a:lnTo>
                    <a:pt x="14412" y="42457"/>
                  </a:lnTo>
                  <a:lnTo>
                    <a:pt x="23622" y="44196"/>
                  </a:lnTo>
                  <a:lnTo>
                    <a:pt x="32831" y="42457"/>
                  </a:lnTo>
                  <a:lnTo>
                    <a:pt x="40338" y="37719"/>
                  </a:lnTo>
                  <a:lnTo>
                    <a:pt x="45392" y="30694"/>
                  </a:lnTo>
                  <a:lnTo>
                    <a:pt x="47244" y="22098"/>
                  </a:lnTo>
                  <a:lnTo>
                    <a:pt x="45392" y="13501"/>
                  </a:lnTo>
                  <a:lnTo>
                    <a:pt x="40338" y="6477"/>
                  </a:lnTo>
                  <a:lnTo>
                    <a:pt x="32831" y="1738"/>
                  </a:lnTo>
                  <a:lnTo>
                    <a:pt x="23622" y="0"/>
                  </a:lnTo>
                  <a:close/>
                </a:path>
              </a:pathLst>
            </a:custGeom>
            <a:solidFill>
              <a:srgbClr val="EAA755"/>
            </a:solidFill>
          </p:spPr>
          <p:txBody>
            <a:bodyPr wrap="square" lIns="0" tIns="0" rIns="0" bIns="0" rtlCol="0"/>
            <a:lstStyle/>
            <a:p>
              <a:endParaRPr/>
            </a:p>
          </p:txBody>
        </p:sp>
        <p:sp>
          <p:nvSpPr>
            <p:cNvPr id="32" name="object 32"/>
            <p:cNvSpPr/>
            <p:nvPr/>
          </p:nvSpPr>
          <p:spPr>
            <a:xfrm>
              <a:off x="5276088" y="3906011"/>
              <a:ext cx="346075" cy="41275"/>
            </a:xfrm>
            <a:custGeom>
              <a:avLst/>
              <a:gdLst/>
              <a:ahLst/>
              <a:cxnLst/>
              <a:rect l="l" t="t" r="r" b="b"/>
              <a:pathLst>
                <a:path w="346075" h="41275">
                  <a:moveTo>
                    <a:pt x="45720" y="20574"/>
                  </a:moveTo>
                  <a:lnTo>
                    <a:pt x="43903" y="12598"/>
                  </a:lnTo>
                  <a:lnTo>
                    <a:pt x="39001" y="6057"/>
                  </a:lnTo>
                  <a:lnTo>
                    <a:pt x="31724" y="1625"/>
                  </a:lnTo>
                  <a:lnTo>
                    <a:pt x="22860" y="0"/>
                  </a:lnTo>
                  <a:lnTo>
                    <a:pt x="13982" y="1625"/>
                  </a:lnTo>
                  <a:lnTo>
                    <a:pt x="6705" y="6057"/>
                  </a:lnTo>
                  <a:lnTo>
                    <a:pt x="1803" y="12598"/>
                  </a:lnTo>
                  <a:lnTo>
                    <a:pt x="0" y="20574"/>
                  </a:lnTo>
                  <a:lnTo>
                    <a:pt x="1803" y="28562"/>
                  </a:lnTo>
                  <a:lnTo>
                    <a:pt x="6705" y="35102"/>
                  </a:lnTo>
                  <a:lnTo>
                    <a:pt x="13982" y="39535"/>
                  </a:lnTo>
                  <a:lnTo>
                    <a:pt x="22860" y="41148"/>
                  </a:lnTo>
                  <a:lnTo>
                    <a:pt x="31724" y="39535"/>
                  </a:lnTo>
                  <a:lnTo>
                    <a:pt x="39001" y="35102"/>
                  </a:lnTo>
                  <a:lnTo>
                    <a:pt x="43903" y="28562"/>
                  </a:lnTo>
                  <a:lnTo>
                    <a:pt x="45720" y="20574"/>
                  </a:lnTo>
                  <a:close/>
                </a:path>
                <a:path w="346075" h="41275">
                  <a:moveTo>
                    <a:pt x="198120" y="20574"/>
                  </a:moveTo>
                  <a:lnTo>
                    <a:pt x="196303" y="12598"/>
                  </a:lnTo>
                  <a:lnTo>
                    <a:pt x="191401" y="6057"/>
                  </a:lnTo>
                  <a:lnTo>
                    <a:pt x="184124" y="1625"/>
                  </a:lnTo>
                  <a:lnTo>
                    <a:pt x="175260" y="0"/>
                  </a:lnTo>
                  <a:lnTo>
                    <a:pt x="166382" y="1625"/>
                  </a:lnTo>
                  <a:lnTo>
                    <a:pt x="159105" y="6057"/>
                  </a:lnTo>
                  <a:lnTo>
                    <a:pt x="154203" y="12598"/>
                  </a:lnTo>
                  <a:lnTo>
                    <a:pt x="152400" y="20574"/>
                  </a:lnTo>
                  <a:lnTo>
                    <a:pt x="154203" y="28562"/>
                  </a:lnTo>
                  <a:lnTo>
                    <a:pt x="159105" y="35102"/>
                  </a:lnTo>
                  <a:lnTo>
                    <a:pt x="166382" y="39535"/>
                  </a:lnTo>
                  <a:lnTo>
                    <a:pt x="175260" y="41148"/>
                  </a:lnTo>
                  <a:lnTo>
                    <a:pt x="184124" y="39535"/>
                  </a:lnTo>
                  <a:lnTo>
                    <a:pt x="191401" y="35102"/>
                  </a:lnTo>
                  <a:lnTo>
                    <a:pt x="196303" y="28562"/>
                  </a:lnTo>
                  <a:lnTo>
                    <a:pt x="198120" y="20574"/>
                  </a:lnTo>
                  <a:close/>
                </a:path>
                <a:path w="346075" h="41275">
                  <a:moveTo>
                    <a:pt x="345948" y="20574"/>
                  </a:moveTo>
                  <a:lnTo>
                    <a:pt x="344131" y="12598"/>
                  </a:lnTo>
                  <a:lnTo>
                    <a:pt x="339229" y="6057"/>
                  </a:lnTo>
                  <a:lnTo>
                    <a:pt x="331952" y="1625"/>
                  </a:lnTo>
                  <a:lnTo>
                    <a:pt x="323088" y="0"/>
                  </a:lnTo>
                  <a:lnTo>
                    <a:pt x="314210" y="1625"/>
                  </a:lnTo>
                  <a:lnTo>
                    <a:pt x="306933" y="6057"/>
                  </a:lnTo>
                  <a:lnTo>
                    <a:pt x="302031" y="12598"/>
                  </a:lnTo>
                  <a:lnTo>
                    <a:pt x="300228" y="20574"/>
                  </a:lnTo>
                  <a:lnTo>
                    <a:pt x="302031" y="28562"/>
                  </a:lnTo>
                  <a:lnTo>
                    <a:pt x="306933" y="35102"/>
                  </a:lnTo>
                  <a:lnTo>
                    <a:pt x="314210" y="39535"/>
                  </a:lnTo>
                  <a:lnTo>
                    <a:pt x="323088" y="41148"/>
                  </a:lnTo>
                  <a:lnTo>
                    <a:pt x="331952" y="39535"/>
                  </a:lnTo>
                  <a:lnTo>
                    <a:pt x="339229" y="35102"/>
                  </a:lnTo>
                  <a:lnTo>
                    <a:pt x="344131" y="28562"/>
                  </a:lnTo>
                  <a:lnTo>
                    <a:pt x="345948" y="20574"/>
                  </a:lnTo>
                  <a:close/>
                </a:path>
              </a:pathLst>
            </a:custGeom>
            <a:solidFill>
              <a:srgbClr val="454444"/>
            </a:solidFill>
          </p:spPr>
          <p:txBody>
            <a:bodyPr wrap="square" lIns="0" tIns="0" rIns="0" bIns="0" rtlCol="0"/>
            <a:lstStyle/>
            <a:p>
              <a:endParaRPr/>
            </a:p>
          </p:txBody>
        </p:sp>
        <p:sp>
          <p:nvSpPr>
            <p:cNvPr id="33" name="object 33"/>
            <p:cNvSpPr/>
            <p:nvPr/>
          </p:nvSpPr>
          <p:spPr>
            <a:xfrm>
              <a:off x="8289036" y="5849112"/>
              <a:ext cx="539750" cy="41275"/>
            </a:xfrm>
            <a:custGeom>
              <a:avLst/>
              <a:gdLst/>
              <a:ahLst/>
              <a:cxnLst/>
              <a:rect l="l" t="t" r="r" b="b"/>
              <a:pathLst>
                <a:path w="539750" h="41275">
                  <a:moveTo>
                    <a:pt x="44196" y="20574"/>
                  </a:moveTo>
                  <a:lnTo>
                    <a:pt x="42456" y="12573"/>
                  </a:lnTo>
                  <a:lnTo>
                    <a:pt x="37719" y="6032"/>
                  </a:lnTo>
                  <a:lnTo>
                    <a:pt x="30683" y="1625"/>
                  </a:lnTo>
                  <a:lnTo>
                    <a:pt x="22098" y="0"/>
                  </a:lnTo>
                  <a:lnTo>
                    <a:pt x="13500" y="1625"/>
                  </a:lnTo>
                  <a:lnTo>
                    <a:pt x="6477" y="6032"/>
                  </a:lnTo>
                  <a:lnTo>
                    <a:pt x="1727" y="12573"/>
                  </a:lnTo>
                  <a:lnTo>
                    <a:pt x="0" y="20574"/>
                  </a:lnTo>
                  <a:lnTo>
                    <a:pt x="1727" y="28587"/>
                  </a:lnTo>
                  <a:lnTo>
                    <a:pt x="6464" y="35128"/>
                  </a:lnTo>
                  <a:lnTo>
                    <a:pt x="13500" y="39535"/>
                  </a:lnTo>
                  <a:lnTo>
                    <a:pt x="22098" y="41148"/>
                  </a:lnTo>
                  <a:lnTo>
                    <a:pt x="30683" y="39535"/>
                  </a:lnTo>
                  <a:lnTo>
                    <a:pt x="37719" y="35128"/>
                  </a:lnTo>
                  <a:lnTo>
                    <a:pt x="42456" y="28587"/>
                  </a:lnTo>
                  <a:lnTo>
                    <a:pt x="44196" y="20574"/>
                  </a:lnTo>
                  <a:close/>
                </a:path>
                <a:path w="539750" h="41275">
                  <a:moveTo>
                    <a:pt x="175260" y="20574"/>
                  </a:moveTo>
                  <a:lnTo>
                    <a:pt x="173405" y="12573"/>
                  </a:lnTo>
                  <a:lnTo>
                    <a:pt x="168351" y="6032"/>
                  </a:lnTo>
                  <a:lnTo>
                    <a:pt x="160845" y="1625"/>
                  </a:lnTo>
                  <a:lnTo>
                    <a:pt x="151638" y="0"/>
                  </a:lnTo>
                  <a:lnTo>
                    <a:pt x="142417" y="1625"/>
                  </a:lnTo>
                  <a:lnTo>
                    <a:pt x="134912" y="6032"/>
                  </a:lnTo>
                  <a:lnTo>
                    <a:pt x="129857" y="12573"/>
                  </a:lnTo>
                  <a:lnTo>
                    <a:pt x="128016" y="20574"/>
                  </a:lnTo>
                  <a:lnTo>
                    <a:pt x="129857" y="28587"/>
                  </a:lnTo>
                  <a:lnTo>
                    <a:pt x="134912" y="35128"/>
                  </a:lnTo>
                  <a:lnTo>
                    <a:pt x="142417" y="39535"/>
                  </a:lnTo>
                  <a:lnTo>
                    <a:pt x="151638" y="41148"/>
                  </a:lnTo>
                  <a:lnTo>
                    <a:pt x="160845" y="39535"/>
                  </a:lnTo>
                  <a:lnTo>
                    <a:pt x="168351" y="35128"/>
                  </a:lnTo>
                  <a:lnTo>
                    <a:pt x="173405" y="28587"/>
                  </a:lnTo>
                  <a:lnTo>
                    <a:pt x="175260" y="20574"/>
                  </a:lnTo>
                  <a:close/>
                </a:path>
                <a:path w="539750" h="41275">
                  <a:moveTo>
                    <a:pt x="300228" y="20574"/>
                  </a:moveTo>
                  <a:lnTo>
                    <a:pt x="298373" y="12573"/>
                  </a:lnTo>
                  <a:lnTo>
                    <a:pt x="293319" y="6032"/>
                  </a:lnTo>
                  <a:lnTo>
                    <a:pt x="285813" y="1625"/>
                  </a:lnTo>
                  <a:lnTo>
                    <a:pt x="276606" y="0"/>
                  </a:lnTo>
                  <a:lnTo>
                    <a:pt x="267385" y="1625"/>
                  </a:lnTo>
                  <a:lnTo>
                    <a:pt x="259880" y="6032"/>
                  </a:lnTo>
                  <a:lnTo>
                    <a:pt x="254825" y="12573"/>
                  </a:lnTo>
                  <a:lnTo>
                    <a:pt x="252984" y="20574"/>
                  </a:lnTo>
                  <a:lnTo>
                    <a:pt x="254825" y="28587"/>
                  </a:lnTo>
                  <a:lnTo>
                    <a:pt x="259880" y="35128"/>
                  </a:lnTo>
                  <a:lnTo>
                    <a:pt x="267385" y="39535"/>
                  </a:lnTo>
                  <a:lnTo>
                    <a:pt x="276606" y="41148"/>
                  </a:lnTo>
                  <a:lnTo>
                    <a:pt x="285813" y="39535"/>
                  </a:lnTo>
                  <a:lnTo>
                    <a:pt x="293319" y="35128"/>
                  </a:lnTo>
                  <a:lnTo>
                    <a:pt x="298373" y="28587"/>
                  </a:lnTo>
                  <a:lnTo>
                    <a:pt x="300228" y="20574"/>
                  </a:lnTo>
                  <a:close/>
                </a:path>
                <a:path w="539750" h="41275">
                  <a:moveTo>
                    <a:pt x="420624" y="20574"/>
                  </a:moveTo>
                  <a:lnTo>
                    <a:pt x="418769" y="12573"/>
                  </a:lnTo>
                  <a:lnTo>
                    <a:pt x="413715" y="6032"/>
                  </a:lnTo>
                  <a:lnTo>
                    <a:pt x="406209" y="1625"/>
                  </a:lnTo>
                  <a:lnTo>
                    <a:pt x="397002" y="0"/>
                  </a:lnTo>
                  <a:lnTo>
                    <a:pt x="387781" y="1625"/>
                  </a:lnTo>
                  <a:lnTo>
                    <a:pt x="380276" y="6032"/>
                  </a:lnTo>
                  <a:lnTo>
                    <a:pt x="375221" y="12573"/>
                  </a:lnTo>
                  <a:lnTo>
                    <a:pt x="373380" y="20574"/>
                  </a:lnTo>
                  <a:lnTo>
                    <a:pt x="375221" y="28587"/>
                  </a:lnTo>
                  <a:lnTo>
                    <a:pt x="380276" y="35128"/>
                  </a:lnTo>
                  <a:lnTo>
                    <a:pt x="387781" y="39535"/>
                  </a:lnTo>
                  <a:lnTo>
                    <a:pt x="397002" y="41148"/>
                  </a:lnTo>
                  <a:lnTo>
                    <a:pt x="406209" y="39535"/>
                  </a:lnTo>
                  <a:lnTo>
                    <a:pt x="413715" y="35128"/>
                  </a:lnTo>
                  <a:lnTo>
                    <a:pt x="418769" y="28587"/>
                  </a:lnTo>
                  <a:lnTo>
                    <a:pt x="420624" y="20574"/>
                  </a:lnTo>
                  <a:close/>
                </a:path>
                <a:path w="539750" h="41275">
                  <a:moveTo>
                    <a:pt x="539496" y="20574"/>
                  </a:moveTo>
                  <a:lnTo>
                    <a:pt x="537679" y="12573"/>
                  </a:lnTo>
                  <a:lnTo>
                    <a:pt x="532777" y="6032"/>
                  </a:lnTo>
                  <a:lnTo>
                    <a:pt x="525500" y="1625"/>
                  </a:lnTo>
                  <a:lnTo>
                    <a:pt x="516636" y="0"/>
                  </a:lnTo>
                  <a:lnTo>
                    <a:pt x="507758" y="1625"/>
                  </a:lnTo>
                  <a:lnTo>
                    <a:pt x="500481" y="6032"/>
                  </a:lnTo>
                  <a:lnTo>
                    <a:pt x="495579" y="12573"/>
                  </a:lnTo>
                  <a:lnTo>
                    <a:pt x="493776" y="20574"/>
                  </a:lnTo>
                  <a:lnTo>
                    <a:pt x="495579" y="28587"/>
                  </a:lnTo>
                  <a:lnTo>
                    <a:pt x="500481" y="35128"/>
                  </a:lnTo>
                  <a:lnTo>
                    <a:pt x="507758" y="39535"/>
                  </a:lnTo>
                  <a:lnTo>
                    <a:pt x="516636" y="41148"/>
                  </a:lnTo>
                  <a:lnTo>
                    <a:pt x="525500" y="39535"/>
                  </a:lnTo>
                  <a:lnTo>
                    <a:pt x="532777" y="35128"/>
                  </a:lnTo>
                  <a:lnTo>
                    <a:pt x="537679" y="28587"/>
                  </a:lnTo>
                  <a:lnTo>
                    <a:pt x="539496" y="20574"/>
                  </a:lnTo>
                  <a:close/>
                </a:path>
              </a:pathLst>
            </a:custGeom>
            <a:solidFill>
              <a:srgbClr val="95519C"/>
            </a:solidFill>
          </p:spPr>
          <p:txBody>
            <a:bodyPr wrap="square" lIns="0" tIns="0" rIns="0" bIns="0" rtlCol="0"/>
            <a:lstStyle/>
            <a:p>
              <a:endParaRPr/>
            </a:p>
          </p:txBody>
        </p:sp>
        <p:sp>
          <p:nvSpPr>
            <p:cNvPr id="34" name="object 34"/>
            <p:cNvSpPr/>
            <p:nvPr/>
          </p:nvSpPr>
          <p:spPr>
            <a:xfrm>
              <a:off x="4398264" y="5532119"/>
              <a:ext cx="391795" cy="350520"/>
            </a:xfrm>
            <a:custGeom>
              <a:avLst/>
              <a:gdLst/>
              <a:ahLst/>
              <a:cxnLst/>
              <a:rect l="l" t="t" r="r" b="b"/>
              <a:pathLst>
                <a:path w="391795" h="350520">
                  <a:moveTo>
                    <a:pt x="45720" y="22098"/>
                  </a:moveTo>
                  <a:lnTo>
                    <a:pt x="43903" y="13512"/>
                  </a:lnTo>
                  <a:lnTo>
                    <a:pt x="39001" y="6477"/>
                  </a:lnTo>
                  <a:lnTo>
                    <a:pt x="31724" y="1739"/>
                  </a:lnTo>
                  <a:lnTo>
                    <a:pt x="22860" y="0"/>
                  </a:lnTo>
                  <a:lnTo>
                    <a:pt x="13982" y="1739"/>
                  </a:lnTo>
                  <a:lnTo>
                    <a:pt x="6705" y="6477"/>
                  </a:lnTo>
                  <a:lnTo>
                    <a:pt x="1803" y="13512"/>
                  </a:lnTo>
                  <a:lnTo>
                    <a:pt x="0" y="22098"/>
                  </a:lnTo>
                  <a:lnTo>
                    <a:pt x="1803" y="30695"/>
                  </a:lnTo>
                  <a:lnTo>
                    <a:pt x="6705" y="37719"/>
                  </a:lnTo>
                  <a:lnTo>
                    <a:pt x="13982" y="42468"/>
                  </a:lnTo>
                  <a:lnTo>
                    <a:pt x="22860" y="44196"/>
                  </a:lnTo>
                  <a:lnTo>
                    <a:pt x="31724" y="42468"/>
                  </a:lnTo>
                  <a:lnTo>
                    <a:pt x="39001" y="37719"/>
                  </a:lnTo>
                  <a:lnTo>
                    <a:pt x="43903" y="30695"/>
                  </a:lnTo>
                  <a:lnTo>
                    <a:pt x="45720" y="22098"/>
                  </a:lnTo>
                  <a:close/>
                </a:path>
                <a:path w="391795" h="350520">
                  <a:moveTo>
                    <a:pt x="134112" y="153924"/>
                  </a:moveTo>
                  <a:lnTo>
                    <a:pt x="132257" y="144437"/>
                  </a:lnTo>
                  <a:lnTo>
                    <a:pt x="127203" y="136690"/>
                  </a:lnTo>
                  <a:lnTo>
                    <a:pt x="119697" y="131457"/>
                  </a:lnTo>
                  <a:lnTo>
                    <a:pt x="110490" y="129540"/>
                  </a:lnTo>
                  <a:lnTo>
                    <a:pt x="101269" y="131457"/>
                  </a:lnTo>
                  <a:lnTo>
                    <a:pt x="93764" y="136690"/>
                  </a:lnTo>
                  <a:lnTo>
                    <a:pt x="88709" y="144437"/>
                  </a:lnTo>
                  <a:lnTo>
                    <a:pt x="86868" y="153924"/>
                  </a:lnTo>
                  <a:lnTo>
                    <a:pt x="88709" y="163423"/>
                  </a:lnTo>
                  <a:lnTo>
                    <a:pt x="93764" y="171170"/>
                  </a:lnTo>
                  <a:lnTo>
                    <a:pt x="101269" y="176403"/>
                  </a:lnTo>
                  <a:lnTo>
                    <a:pt x="110490" y="178308"/>
                  </a:lnTo>
                  <a:lnTo>
                    <a:pt x="119697" y="176403"/>
                  </a:lnTo>
                  <a:lnTo>
                    <a:pt x="127203" y="171170"/>
                  </a:lnTo>
                  <a:lnTo>
                    <a:pt x="132257" y="163423"/>
                  </a:lnTo>
                  <a:lnTo>
                    <a:pt x="134112" y="153924"/>
                  </a:lnTo>
                  <a:close/>
                </a:path>
                <a:path w="391795" h="350520">
                  <a:moveTo>
                    <a:pt x="248412" y="259080"/>
                  </a:moveTo>
                  <a:lnTo>
                    <a:pt x="246672" y="250774"/>
                  </a:lnTo>
                  <a:lnTo>
                    <a:pt x="241935" y="243992"/>
                  </a:lnTo>
                  <a:lnTo>
                    <a:pt x="234899" y="239420"/>
                  </a:lnTo>
                  <a:lnTo>
                    <a:pt x="226314" y="237744"/>
                  </a:lnTo>
                  <a:lnTo>
                    <a:pt x="217716" y="239420"/>
                  </a:lnTo>
                  <a:lnTo>
                    <a:pt x="210693" y="243992"/>
                  </a:lnTo>
                  <a:lnTo>
                    <a:pt x="205943" y="250774"/>
                  </a:lnTo>
                  <a:lnTo>
                    <a:pt x="204216" y="259080"/>
                  </a:lnTo>
                  <a:lnTo>
                    <a:pt x="205943" y="267385"/>
                  </a:lnTo>
                  <a:lnTo>
                    <a:pt x="210680" y="274167"/>
                  </a:lnTo>
                  <a:lnTo>
                    <a:pt x="217716" y="278739"/>
                  </a:lnTo>
                  <a:lnTo>
                    <a:pt x="226314" y="280416"/>
                  </a:lnTo>
                  <a:lnTo>
                    <a:pt x="234899" y="278739"/>
                  </a:lnTo>
                  <a:lnTo>
                    <a:pt x="241935" y="274167"/>
                  </a:lnTo>
                  <a:lnTo>
                    <a:pt x="246672" y="267385"/>
                  </a:lnTo>
                  <a:lnTo>
                    <a:pt x="248412" y="259080"/>
                  </a:lnTo>
                  <a:close/>
                </a:path>
                <a:path w="391795" h="350520">
                  <a:moveTo>
                    <a:pt x="391668" y="328422"/>
                  </a:moveTo>
                  <a:lnTo>
                    <a:pt x="389928" y="319824"/>
                  </a:lnTo>
                  <a:lnTo>
                    <a:pt x="385191" y="312801"/>
                  </a:lnTo>
                  <a:lnTo>
                    <a:pt x="378155" y="308063"/>
                  </a:lnTo>
                  <a:lnTo>
                    <a:pt x="369570" y="306324"/>
                  </a:lnTo>
                  <a:lnTo>
                    <a:pt x="360972" y="308063"/>
                  </a:lnTo>
                  <a:lnTo>
                    <a:pt x="353949" y="312801"/>
                  </a:lnTo>
                  <a:lnTo>
                    <a:pt x="349199" y="319824"/>
                  </a:lnTo>
                  <a:lnTo>
                    <a:pt x="347472" y="328422"/>
                  </a:lnTo>
                  <a:lnTo>
                    <a:pt x="349199" y="337032"/>
                  </a:lnTo>
                  <a:lnTo>
                    <a:pt x="353949" y="344055"/>
                  </a:lnTo>
                  <a:lnTo>
                    <a:pt x="360972" y="348792"/>
                  </a:lnTo>
                  <a:lnTo>
                    <a:pt x="369570" y="350520"/>
                  </a:lnTo>
                  <a:lnTo>
                    <a:pt x="378155" y="348792"/>
                  </a:lnTo>
                  <a:lnTo>
                    <a:pt x="385191" y="344055"/>
                  </a:lnTo>
                  <a:lnTo>
                    <a:pt x="389928" y="337032"/>
                  </a:lnTo>
                  <a:lnTo>
                    <a:pt x="391668" y="328422"/>
                  </a:lnTo>
                  <a:close/>
                </a:path>
              </a:pathLst>
            </a:custGeom>
            <a:solidFill>
              <a:srgbClr val="4F9DAD"/>
            </a:solidFill>
          </p:spPr>
          <p:txBody>
            <a:bodyPr wrap="square" lIns="0" tIns="0" rIns="0" bIns="0" rtlCol="0"/>
            <a:lstStyle/>
            <a:p>
              <a:endParaRPr/>
            </a:p>
          </p:txBody>
        </p:sp>
        <p:sp>
          <p:nvSpPr>
            <p:cNvPr id="35" name="object 35"/>
            <p:cNvSpPr/>
            <p:nvPr/>
          </p:nvSpPr>
          <p:spPr>
            <a:xfrm>
              <a:off x="8284464" y="3576827"/>
              <a:ext cx="125095" cy="173990"/>
            </a:xfrm>
            <a:custGeom>
              <a:avLst/>
              <a:gdLst/>
              <a:ahLst/>
              <a:cxnLst/>
              <a:rect l="l" t="t" r="r" b="b"/>
              <a:pathLst>
                <a:path w="125095" h="173989">
                  <a:moveTo>
                    <a:pt x="48768" y="151638"/>
                  </a:moveTo>
                  <a:lnTo>
                    <a:pt x="46850" y="143052"/>
                  </a:lnTo>
                  <a:lnTo>
                    <a:pt x="41617" y="136017"/>
                  </a:lnTo>
                  <a:lnTo>
                    <a:pt x="33870" y="131279"/>
                  </a:lnTo>
                  <a:lnTo>
                    <a:pt x="24384" y="129540"/>
                  </a:lnTo>
                  <a:lnTo>
                    <a:pt x="14884" y="131279"/>
                  </a:lnTo>
                  <a:lnTo>
                    <a:pt x="7137" y="136029"/>
                  </a:lnTo>
                  <a:lnTo>
                    <a:pt x="1905" y="143052"/>
                  </a:lnTo>
                  <a:lnTo>
                    <a:pt x="0" y="151638"/>
                  </a:lnTo>
                  <a:lnTo>
                    <a:pt x="1905" y="160235"/>
                  </a:lnTo>
                  <a:lnTo>
                    <a:pt x="7137" y="167259"/>
                  </a:lnTo>
                  <a:lnTo>
                    <a:pt x="14884" y="172008"/>
                  </a:lnTo>
                  <a:lnTo>
                    <a:pt x="24384" y="173736"/>
                  </a:lnTo>
                  <a:lnTo>
                    <a:pt x="33870" y="172008"/>
                  </a:lnTo>
                  <a:lnTo>
                    <a:pt x="41617" y="167259"/>
                  </a:lnTo>
                  <a:lnTo>
                    <a:pt x="46850" y="160235"/>
                  </a:lnTo>
                  <a:lnTo>
                    <a:pt x="48768" y="151638"/>
                  </a:lnTo>
                  <a:close/>
                </a:path>
                <a:path w="125095" h="173989">
                  <a:moveTo>
                    <a:pt x="124968" y="22098"/>
                  </a:moveTo>
                  <a:lnTo>
                    <a:pt x="123113" y="13512"/>
                  </a:lnTo>
                  <a:lnTo>
                    <a:pt x="118059" y="6489"/>
                  </a:lnTo>
                  <a:lnTo>
                    <a:pt x="110553" y="1739"/>
                  </a:lnTo>
                  <a:lnTo>
                    <a:pt x="101346" y="0"/>
                  </a:lnTo>
                  <a:lnTo>
                    <a:pt x="92125" y="1739"/>
                  </a:lnTo>
                  <a:lnTo>
                    <a:pt x="84620" y="6477"/>
                  </a:lnTo>
                  <a:lnTo>
                    <a:pt x="79565" y="13512"/>
                  </a:lnTo>
                  <a:lnTo>
                    <a:pt x="77724" y="22098"/>
                  </a:lnTo>
                  <a:lnTo>
                    <a:pt x="79565" y="30695"/>
                  </a:lnTo>
                  <a:lnTo>
                    <a:pt x="84620" y="37719"/>
                  </a:lnTo>
                  <a:lnTo>
                    <a:pt x="92125" y="42468"/>
                  </a:lnTo>
                  <a:lnTo>
                    <a:pt x="101346" y="44196"/>
                  </a:lnTo>
                  <a:lnTo>
                    <a:pt x="110553" y="42468"/>
                  </a:lnTo>
                  <a:lnTo>
                    <a:pt x="118059" y="37719"/>
                  </a:lnTo>
                  <a:lnTo>
                    <a:pt x="123113" y="30695"/>
                  </a:lnTo>
                  <a:lnTo>
                    <a:pt x="124968" y="22098"/>
                  </a:lnTo>
                  <a:close/>
                </a:path>
              </a:pathLst>
            </a:custGeom>
            <a:solidFill>
              <a:srgbClr val="D16776"/>
            </a:solidFill>
          </p:spPr>
          <p:txBody>
            <a:bodyPr wrap="square" lIns="0" tIns="0" rIns="0" bIns="0" rtlCol="0"/>
            <a:lstStyle/>
            <a:p>
              <a:endParaRPr/>
            </a:p>
          </p:txBody>
        </p:sp>
      </p:grpSp>
      <p:sp>
        <p:nvSpPr>
          <p:cNvPr id="36" name="object 36"/>
          <p:cNvSpPr txBox="1"/>
          <p:nvPr/>
        </p:nvSpPr>
        <p:spPr>
          <a:xfrm>
            <a:off x="6874891" y="1109218"/>
            <a:ext cx="3557270" cy="330835"/>
          </a:xfrm>
          <a:prstGeom prst="rect">
            <a:avLst/>
          </a:prstGeom>
        </p:spPr>
        <p:txBody>
          <a:bodyPr vert="horz" wrap="square" lIns="0" tIns="13335" rIns="0" bIns="0" rtlCol="0">
            <a:spAutoFit/>
          </a:bodyPr>
          <a:lstStyle/>
          <a:p>
            <a:pPr marL="12700">
              <a:lnSpc>
                <a:spcPct val="100000"/>
              </a:lnSpc>
              <a:spcBef>
                <a:spcPts val="105"/>
              </a:spcBef>
            </a:pPr>
            <a:r>
              <a:rPr sz="2000" dirty="0">
                <a:latin typeface="Microsoft JhengHei"/>
                <a:cs typeface="Microsoft JhengHei"/>
              </a:rPr>
              <a:t>【</a:t>
            </a:r>
            <a:r>
              <a:rPr sz="2000" b="1" dirty="0">
                <a:solidFill>
                  <a:srgbClr val="FF6600"/>
                </a:solidFill>
                <a:latin typeface="Microsoft JhengHei"/>
                <a:cs typeface="Microsoft JhengHei"/>
              </a:rPr>
              <a:t>數學</a:t>
            </a:r>
            <a:r>
              <a:rPr sz="2000" b="1" spc="-10" dirty="0">
                <a:solidFill>
                  <a:srgbClr val="FF6600"/>
                </a:solidFill>
                <a:latin typeface="Microsoft JhengHei"/>
                <a:cs typeface="Microsoft JhengHei"/>
              </a:rPr>
              <a:t>A</a:t>
            </a:r>
            <a:r>
              <a:rPr sz="2000" b="1" spc="-5" dirty="0">
                <a:solidFill>
                  <a:srgbClr val="FF6600"/>
                </a:solidFill>
                <a:latin typeface="Microsoft JhengHei"/>
                <a:cs typeface="Microsoft JhengHei"/>
              </a:rPr>
              <a:t>均標、自然均標</a:t>
            </a:r>
            <a:r>
              <a:rPr sz="2000" dirty="0">
                <a:latin typeface="Microsoft JhengHei"/>
                <a:cs typeface="Microsoft JhengHei"/>
              </a:rPr>
              <a:t>】</a:t>
            </a:r>
            <a:r>
              <a:rPr sz="2000" spc="-20" dirty="0">
                <a:latin typeface="Microsoft JhengHei"/>
                <a:cs typeface="Microsoft JhengHei"/>
              </a:rPr>
              <a:t>20</a:t>
            </a:r>
            <a:r>
              <a:rPr sz="2000" spc="-50" dirty="0">
                <a:latin typeface="Microsoft JhengHei"/>
                <a:cs typeface="Microsoft JhengHei"/>
              </a:rPr>
              <a:t>名</a:t>
            </a:r>
            <a:endParaRPr sz="2000">
              <a:latin typeface="Microsoft JhengHei"/>
              <a:cs typeface="Microsoft JhengHei"/>
            </a:endParaRPr>
          </a:p>
        </p:txBody>
      </p:sp>
      <p:sp>
        <p:nvSpPr>
          <p:cNvPr id="37" name="object 37"/>
          <p:cNvSpPr txBox="1"/>
          <p:nvPr/>
        </p:nvSpPr>
        <p:spPr>
          <a:xfrm>
            <a:off x="6874891" y="1385852"/>
            <a:ext cx="3536950" cy="659130"/>
          </a:xfrm>
          <a:prstGeom prst="rect">
            <a:avLst/>
          </a:prstGeom>
        </p:spPr>
        <p:txBody>
          <a:bodyPr vert="horz" wrap="square" lIns="0" tIns="41275" rIns="0" bIns="0" rtlCol="0">
            <a:spAutoFit/>
          </a:bodyPr>
          <a:lstStyle/>
          <a:p>
            <a:pPr marR="5080" algn="r">
              <a:lnSpc>
                <a:spcPct val="100000"/>
              </a:lnSpc>
              <a:spcBef>
                <a:spcPts val="325"/>
              </a:spcBef>
            </a:pPr>
            <a:r>
              <a:rPr sz="2000" dirty="0">
                <a:latin typeface="Microsoft JhengHei"/>
                <a:cs typeface="Microsoft JhengHei"/>
              </a:rPr>
              <a:t>【</a:t>
            </a:r>
            <a:r>
              <a:rPr sz="2000" b="1" dirty="0">
                <a:solidFill>
                  <a:srgbClr val="FF6600"/>
                </a:solidFill>
                <a:latin typeface="Microsoft JhengHei"/>
                <a:cs typeface="Microsoft JhengHei"/>
              </a:rPr>
              <a:t>數學B</a:t>
            </a:r>
            <a:r>
              <a:rPr sz="2000" b="1" spc="-5" dirty="0">
                <a:solidFill>
                  <a:srgbClr val="FF6600"/>
                </a:solidFill>
                <a:latin typeface="Microsoft JhengHei"/>
                <a:cs typeface="Microsoft JhengHei"/>
              </a:rPr>
              <a:t>前標、自然均標</a:t>
            </a:r>
            <a:r>
              <a:rPr sz="2000" dirty="0">
                <a:latin typeface="Microsoft JhengHei"/>
                <a:cs typeface="Microsoft JhengHei"/>
              </a:rPr>
              <a:t>】</a:t>
            </a:r>
            <a:r>
              <a:rPr sz="2000" spc="-25" dirty="0">
                <a:latin typeface="Microsoft JhengHei"/>
                <a:cs typeface="Microsoft JhengHei"/>
              </a:rPr>
              <a:t>30</a:t>
            </a:r>
            <a:r>
              <a:rPr sz="2000" spc="-50" dirty="0">
                <a:latin typeface="Microsoft JhengHei"/>
                <a:cs typeface="Microsoft JhengHei"/>
              </a:rPr>
              <a:t>名</a:t>
            </a:r>
            <a:endParaRPr sz="2000">
              <a:latin typeface="Microsoft JhengHei"/>
              <a:cs typeface="Microsoft JhengHei"/>
            </a:endParaRPr>
          </a:p>
          <a:p>
            <a:pPr marR="30480" algn="r">
              <a:lnSpc>
                <a:spcPct val="100000"/>
              </a:lnSpc>
              <a:spcBef>
                <a:spcPts val="200"/>
              </a:spcBef>
            </a:pPr>
            <a:r>
              <a:rPr sz="1800" dirty="0">
                <a:latin typeface="Microsoft JhengHei"/>
                <a:cs typeface="Microsoft JhengHei"/>
              </a:rPr>
              <a:t>共計 50</a:t>
            </a:r>
            <a:r>
              <a:rPr sz="1800" spc="-60" dirty="0">
                <a:latin typeface="Microsoft JhengHei"/>
                <a:cs typeface="Microsoft JhengHei"/>
              </a:rPr>
              <a:t>名</a:t>
            </a:r>
            <a:endParaRPr sz="1800">
              <a:latin typeface="Microsoft JhengHei"/>
              <a:cs typeface="Microsoft JhengHei"/>
            </a:endParaRPr>
          </a:p>
        </p:txBody>
      </p:sp>
      <p:sp>
        <p:nvSpPr>
          <p:cNvPr id="38" name="object 38"/>
          <p:cNvSpPr txBox="1">
            <a:spLocks noGrp="1"/>
          </p:cNvSpPr>
          <p:nvPr>
            <p:ph type="title"/>
          </p:nvPr>
        </p:nvSpPr>
        <p:spPr>
          <a:xfrm>
            <a:off x="735608" y="262823"/>
            <a:ext cx="10515600" cy="627736"/>
          </a:xfrm>
          <a:prstGeom prst="rect">
            <a:avLst/>
          </a:prstGeom>
        </p:spPr>
        <p:txBody>
          <a:bodyPr vert="horz" wrap="square" lIns="0" tIns="12065" rIns="0" bIns="0" rtlCol="0">
            <a:spAutoFit/>
          </a:bodyPr>
          <a:lstStyle/>
          <a:p>
            <a:pPr marL="25400">
              <a:lnSpc>
                <a:spcPct val="100000"/>
              </a:lnSpc>
              <a:spcBef>
                <a:spcPts val="95"/>
              </a:spcBef>
            </a:pPr>
            <a:r>
              <a:rPr spc="-45" dirty="0">
                <a:solidFill>
                  <a:schemeClr val="accent1">
                    <a:lumMod val="50000"/>
                  </a:schemeClr>
                </a:solidFill>
                <a:latin typeface="Microsoft YaHei" panose="020B0503020204020204" pitchFamily="34" charset="-122"/>
                <a:ea typeface="Microsoft YaHei" panose="020B0503020204020204" pitchFamily="34" charset="-122"/>
              </a:rPr>
              <a:t>申請入學第一階段篩選規則說明</a:t>
            </a:r>
            <a:r>
              <a:rPr spc="-25" dirty="0">
                <a:solidFill>
                  <a:schemeClr val="accent1">
                    <a:lumMod val="50000"/>
                  </a:schemeClr>
                </a:solidFill>
                <a:latin typeface="Microsoft YaHei" panose="020B0503020204020204" pitchFamily="34" charset="-122"/>
                <a:ea typeface="Microsoft YaHei" panose="020B0503020204020204" pitchFamily="34" charset="-122"/>
              </a:rPr>
              <a:t>(2)</a:t>
            </a:r>
          </a:p>
        </p:txBody>
      </p:sp>
      <p:sp>
        <p:nvSpPr>
          <p:cNvPr id="39" name="object 39"/>
          <p:cNvSpPr txBox="1"/>
          <p:nvPr/>
        </p:nvSpPr>
        <p:spPr>
          <a:xfrm>
            <a:off x="9608311" y="2703931"/>
            <a:ext cx="1807210" cy="1163320"/>
          </a:xfrm>
          <a:prstGeom prst="rect">
            <a:avLst/>
          </a:prstGeom>
        </p:spPr>
        <p:txBody>
          <a:bodyPr vert="horz" wrap="square" lIns="0" tIns="20320" rIns="0" bIns="0" rtlCol="0">
            <a:spAutoFit/>
          </a:bodyPr>
          <a:lstStyle/>
          <a:p>
            <a:pPr marL="12700" marR="5080">
              <a:lnSpc>
                <a:spcPts val="3000"/>
              </a:lnSpc>
              <a:spcBef>
                <a:spcPts val="160"/>
              </a:spcBef>
            </a:pPr>
            <a:r>
              <a:rPr sz="2000" dirty="0">
                <a:latin typeface="Microsoft JhengHei"/>
                <a:cs typeface="Microsoft JhengHei"/>
              </a:rPr>
              <a:t>依</a:t>
            </a:r>
            <a:r>
              <a:rPr sz="2000" b="1" spc="-5" dirty="0">
                <a:solidFill>
                  <a:srgbClr val="FF0066"/>
                </a:solidFill>
                <a:latin typeface="Microsoft JhengHei"/>
                <a:cs typeface="Microsoft JhengHei"/>
              </a:rPr>
              <a:t>國文級分</a:t>
            </a:r>
            <a:r>
              <a:rPr sz="2000" spc="-25" dirty="0">
                <a:latin typeface="Microsoft JhengHei"/>
                <a:cs typeface="Microsoft JhengHei"/>
              </a:rPr>
              <a:t>高低</a:t>
            </a:r>
            <a:r>
              <a:rPr sz="2000" dirty="0">
                <a:latin typeface="Microsoft JhengHei"/>
                <a:cs typeface="Microsoft JhengHei"/>
              </a:rPr>
              <a:t>篩選出</a:t>
            </a:r>
            <a:r>
              <a:rPr sz="2000" b="1" spc="-10" dirty="0">
                <a:solidFill>
                  <a:srgbClr val="FF0066"/>
                </a:solidFill>
                <a:latin typeface="Microsoft JhengHei"/>
                <a:cs typeface="Microsoft JhengHei"/>
              </a:rPr>
              <a:t>24</a:t>
            </a:r>
            <a:r>
              <a:rPr sz="2000" spc="-50" dirty="0">
                <a:latin typeface="Microsoft JhengHei"/>
                <a:cs typeface="Microsoft JhengHei"/>
              </a:rPr>
              <a:t>名 </a:t>
            </a:r>
            <a:r>
              <a:rPr sz="1800" spc="-10" dirty="0">
                <a:latin typeface="Microsoft JhengHei"/>
                <a:cs typeface="Microsoft JhengHei"/>
              </a:rPr>
              <a:t>(3x8=24)</a:t>
            </a:r>
            <a:endParaRPr sz="1800">
              <a:latin typeface="Microsoft JhengHei"/>
              <a:cs typeface="Microsoft JhengHei"/>
            </a:endParaRPr>
          </a:p>
        </p:txBody>
      </p:sp>
      <p:grpSp>
        <p:nvGrpSpPr>
          <p:cNvPr id="40" name="object 40"/>
          <p:cNvGrpSpPr/>
          <p:nvPr/>
        </p:nvGrpSpPr>
        <p:grpSpPr>
          <a:xfrm>
            <a:off x="2648711" y="1059180"/>
            <a:ext cx="7135495" cy="5706745"/>
            <a:chOff x="2648711" y="1059180"/>
            <a:chExt cx="7135495" cy="5706745"/>
          </a:xfrm>
        </p:grpSpPr>
        <p:sp>
          <p:nvSpPr>
            <p:cNvPr id="41" name="object 41"/>
            <p:cNvSpPr/>
            <p:nvPr/>
          </p:nvSpPr>
          <p:spPr>
            <a:xfrm>
              <a:off x="6425183" y="1059180"/>
              <a:ext cx="352425" cy="352425"/>
            </a:xfrm>
            <a:custGeom>
              <a:avLst/>
              <a:gdLst/>
              <a:ahLst/>
              <a:cxnLst/>
              <a:rect l="l" t="t" r="r" b="b"/>
              <a:pathLst>
                <a:path w="352425" h="352425">
                  <a:moveTo>
                    <a:pt x="176021" y="0"/>
                  </a:moveTo>
                  <a:lnTo>
                    <a:pt x="129248" y="6291"/>
                  </a:lnTo>
                  <a:lnTo>
                    <a:pt x="87206" y="24045"/>
                  </a:lnTo>
                  <a:lnTo>
                    <a:pt x="51577" y="51577"/>
                  </a:lnTo>
                  <a:lnTo>
                    <a:pt x="24045" y="87206"/>
                  </a:lnTo>
                  <a:lnTo>
                    <a:pt x="6291" y="129248"/>
                  </a:lnTo>
                  <a:lnTo>
                    <a:pt x="0" y="176022"/>
                  </a:lnTo>
                  <a:lnTo>
                    <a:pt x="6291" y="222795"/>
                  </a:lnTo>
                  <a:lnTo>
                    <a:pt x="24045" y="264837"/>
                  </a:lnTo>
                  <a:lnTo>
                    <a:pt x="51577" y="300466"/>
                  </a:lnTo>
                  <a:lnTo>
                    <a:pt x="87206" y="327998"/>
                  </a:lnTo>
                  <a:lnTo>
                    <a:pt x="129248" y="345752"/>
                  </a:lnTo>
                  <a:lnTo>
                    <a:pt x="176021" y="352044"/>
                  </a:lnTo>
                  <a:lnTo>
                    <a:pt x="222795" y="345752"/>
                  </a:lnTo>
                  <a:lnTo>
                    <a:pt x="247895" y="335153"/>
                  </a:lnTo>
                  <a:lnTo>
                    <a:pt x="176021" y="335153"/>
                  </a:lnTo>
                  <a:lnTo>
                    <a:pt x="125724" y="327040"/>
                  </a:lnTo>
                  <a:lnTo>
                    <a:pt x="82042" y="304449"/>
                  </a:lnTo>
                  <a:lnTo>
                    <a:pt x="47594" y="270002"/>
                  </a:lnTo>
                  <a:lnTo>
                    <a:pt x="25003" y="226319"/>
                  </a:lnTo>
                  <a:lnTo>
                    <a:pt x="16890" y="176022"/>
                  </a:lnTo>
                  <a:lnTo>
                    <a:pt x="25003" y="125724"/>
                  </a:lnTo>
                  <a:lnTo>
                    <a:pt x="47594" y="82042"/>
                  </a:lnTo>
                  <a:lnTo>
                    <a:pt x="82041" y="47594"/>
                  </a:lnTo>
                  <a:lnTo>
                    <a:pt x="125724" y="25003"/>
                  </a:lnTo>
                  <a:lnTo>
                    <a:pt x="176021" y="16891"/>
                  </a:lnTo>
                  <a:lnTo>
                    <a:pt x="247895" y="16891"/>
                  </a:lnTo>
                  <a:lnTo>
                    <a:pt x="222795" y="6291"/>
                  </a:lnTo>
                  <a:lnTo>
                    <a:pt x="176021" y="0"/>
                  </a:lnTo>
                  <a:close/>
                </a:path>
                <a:path w="352425" h="352425">
                  <a:moveTo>
                    <a:pt x="247895" y="16891"/>
                  </a:moveTo>
                  <a:lnTo>
                    <a:pt x="176021" y="16891"/>
                  </a:lnTo>
                  <a:lnTo>
                    <a:pt x="226319" y="25003"/>
                  </a:lnTo>
                  <a:lnTo>
                    <a:pt x="270002" y="47594"/>
                  </a:lnTo>
                  <a:lnTo>
                    <a:pt x="304449" y="82042"/>
                  </a:lnTo>
                  <a:lnTo>
                    <a:pt x="327040" y="125724"/>
                  </a:lnTo>
                  <a:lnTo>
                    <a:pt x="335152" y="176022"/>
                  </a:lnTo>
                  <a:lnTo>
                    <a:pt x="327040" y="226319"/>
                  </a:lnTo>
                  <a:lnTo>
                    <a:pt x="304449" y="270002"/>
                  </a:lnTo>
                  <a:lnTo>
                    <a:pt x="270002" y="304449"/>
                  </a:lnTo>
                  <a:lnTo>
                    <a:pt x="226319" y="327040"/>
                  </a:lnTo>
                  <a:lnTo>
                    <a:pt x="176021" y="335153"/>
                  </a:lnTo>
                  <a:lnTo>
                    <a:pt x="247895" y="335153"/>
                  </a:lnTo>
                  <a:lnTo>
                    <a:pt x="300466" y="300466"/>
                  </a:lnTo>
                  <a:lnTo>
                    <a:pt x="327998" y="264837"/>
                  </a:lnTo>
                  <a:lnTo>
                    <a:pt x="345752" y="222795"/>
                  </a:lnTo>
                  <a:lnTo>
                    <a:pt x="352043" y="176022"/>
                  </a:lnTo>
                  <a:lnTo>
                    <a:pt x="345752" y="129248"/>
                  </a:lnTo>
                  <a:lnTo>
                    <a:pt x="327998" y="87206"/>
                  </a:lnTo>
                  <a:lnTo>
                    <a:pt x="300466" y="51577"/>
                  </a:lnTo>
                  <a:lnTo>
                    <a:pt x="264837" y="24045"/>
                  </a:lnTo>
                  <a:lnTo>
                    <a:pt x="247895" y="16891"/>
                  </a:lnTo>
                  <a:close/>
                </a:path>
                <a:path w="352425" h="352425">
                  <a:moveTo>
                    <a:pt x="176021" y="21717"/>
                  </a:moveTo>
                  <a:lnTo>
                    <a:pt x="127250" y="29583"/>
                  </a:lnTo>
                  <a:lnTo>
                    <a:pt x="84892" y="51489"/>
                  </a:lnTo>
                  <a:lnTo>
                    <a:pt x="51489" y="84892"/>
                  </a:lnTo>
                  <a:lnTo>
                    <a:pt x="29583" y="127250"/>
                  </a:lnTo>
                  <a:lnTo>
                    <a:pt x="21716" y="176022"/>
                  </a:lnTo>
                  <a:lnTo>
                    <a:pt x="29583" y="224793"/>
                  </a:lnTo>
                  <a:lnTo>
                    <a:pt x="51489" y="267151"/>
                  </a:lnTo>
                  <a:lnTo>
                    <a:pt x="84892" y="300554"/>
                  </a:lnTo>
                  <a:lnTo>
                    <a:pt x="127250" y="322460"/>
                  </a:lnTo>
                  <a:lnTo>
                    <a:pt x="176021" y="330327"/>
                  </a:lnTo>
                  <a:lnTo>
                    <a:pt x="224793" y="322460"/>
                  </a:lnTo>
                  <a:lnTo>
                    <a:pt x="248872" y="310007"/>
                  </a:lnTo>
                  <a:lnTo>
                    <a:pt x="156083" y="310007"/>
                  </a:lnTo>
                  <a:lnTo>
                    <a:pt x="156083" y="165100"/>
                  </a:lnTo>
                  <a:lnTo>
                    <a:pt x="76707" y="165100"/>
                  </a:lnTo>
                  <a:lnTo>
                    <a:pt x="76707" y="134112"/>
                  </a:lnTo>
                  <a:lnTo>
                    <a:pt x="103237" y="120513"/>
                  </a:lnTo>
                  <a:lnTo>
                    <a:pt x="125301" y="103901"/>
                  </a:lnTo>
                  <a:lnTo>
                    <a:pt x="142912" y="84266"/>
                  </a:lnTo>
                  <a:lnTo>
                    <a:pt x="156083" y="61595"/>
                  </a:lnTo>
                  <a:lnTo>
                    <a:pt x="277256" y="61595"/>
                  </a:lnTo>
                  <a:lnTo>
                    <a:pt x="267151" y="51489"/>
                  </a:lnTo>
                  <a:lnTo>
                    <a:pt x="224793" y="29583"/>
                  </a:lnTo>
                  <a:lnTo>
                    <a:pt x="176021" y="21717"/>
                  </a:lnTo>
                  <a:close/>
                </a:path>
                <a:path w="352425" h="352425">
                  <a:moveTo>
                    <a:pt x="277256" y="61595"/>
                  </a:moveTo>
                  <a:lnTo>
                    <a:pt x="211200" y="61595"/>
                  </a:lnTo>
                  <a:lnTo>
                    <a:pt x="211200" y="310007"/>
                  </a:lnTo>
                  <a:lnTo>
                    <a:pt x="248872" y="310007"/>
                  </a:lnTo>
                  <a:lnTo>
                    <a:pt x="267151" y="300554"/>
                  </a:lnTo>
                  <a:lnTo>
                    <a:pt x="300554" y="267151"/>
                  </a:lnTo>
                  <a:lnTo>
                    <a:pt x="322460" y="224793"/>
                  </a:lnTo>
                  <a:lnTo>
                    <a:pt x="330326" y="176022"/>
                  </a:lnTo>
                  <a:lnTo>
                    <a:pt x="322460" y="127250"/>
                  </a:lnTo>
                  <a:lnTo>
                    <a:pt x="300554" y="84892"/>
                  </a:lnTo>
                  <a:lnTo>
                    <a:pt x="277256" y="61595"/>
                  </a:lnTo>
                  <a:close/>
                </a:path>
                <a:path w="352425" h="352425">
                  <a:moveTo>
                    <a:pt x="156083" y="135255"/>
                  </a:moveTo>
                  <a:lnTo>
                    <a:pt x="139055" y="145704"/>
                  </a:lnTo>
                  <a:lnTo>
                    <a:pt x="120157" y="154178"/>
                  </a:lnTo>
                  <a:lnTo>
                    <a:pt x="99379" y="160651"/>
                  </a:lnTo>
                  <a:lnTo>
                    <a:pt x="76707" y="165100"/>
                  </a:lnTo>
                  <a:lnTo>
                    <a:pt x="156083" y="165100"/>
                  </a:lnTo>
                  <a:lnTo>
                    <a:pt x="156083" y="135255"/>
                  </a:lnTo>
                  <a:close/>
                </a:path>
              </a:pathLst>
            </a:custGeom>
            <a:solidFill>
              <a:srgbClr val="FF9300"/>
            </a:solidFill>
          </p:spPr>
          <p:txBody>
            <a:bodyPr wrap="square" lIns="0" tIns="0" rIns="0" bIns="0" rtlCol="0"/>
            <a:lstStyle/>
            <a:p>
              <a:endParaRPr/>
            </a:p>
          </p:txBody>
        </p:sp>
        <p:sp>
          <p:nvSpPr>
            <p:cNvPr id="42" name="object 42"/>
            <p:cNvSpPr/>
            <p:nvPr/>
          </p:nvSpPr>
          <p:spPr>
            <a:xfrm>
              <a:off x="9433559" y="2368296"/>
              <a:ext cx="350520" cy="352425"/>
            </a:xfrm>
            <a:custGeom>
              <a:avLst/>
              <a:gdLst/>
              <a:ahLst/>
              <a:cxnLst/>
              <a:rect l="l" t="t" r="r" b="b"/>
              <a:pathLst>
                <a:path w="350520" h="352425">
                  <a:moveTo>
                    <a:pt x="175260" y="0"/>
                  </a:moveTo>
                  <a:lnTo>
                    <a:pt x="128675" y="6291"/>
                  </a:lnTo>
                  <a:lnTo>
                    <a:pt x="86811" y="24045"/>
                  </a:lnTo>
                  <a:lnTo>
                    <a:pt x="51339" y="51577"/>
                  </a:lnTo>
                  <a:lnTo>
                    <a:pt x="23932" y="87206"/>
                  </a:lnTo>
                  <a:lnTo>
                    <a:pt x="6261" y="129248"/>
                  </a:lnTo>
                  <a:lnTo>
                    <a:pt x="0" y="176021"/>
                  </a:lnTo>
                  <a:lnTo>
                    <a:pt x="6261" y="222795"/>
                  </a:lnTo>
                  <a:lnTo>
                    <a:pt x="23932" y="264837"/>
                  </a:lnTo>
                  <a:lnTo>
                    <a:pt x="51339" y="300466"/>
                  </a:lnTo>
                  <a:lnTo>
                    <a:pt x="86811" y="327998"/>
                  </a:lnTo>
                  <a:lnTo>
                    <a:pt x="128675" y="345752"/>
                  </a:lnTo>
                  <a:lnTo>
                    <a:pt x="175260" y="352043"/>
                  </a:lnTo>
                  <a:lnTo>
                    <a:pt x="221844" y="345752"/>
                  </a:lnTo>
                  <a:lnTo>
                    <a:pt x="246838" y="335152"/>
                  </a:lnTo>
                  <a:lnTo>
                    <a:pt x="175260" y="335152"/>
                  </a:lnTo>
                  <a:lnTo>
                    <a:pt x="125175" y="327040"/>
                  </a:lnTo>
                  <a:lnTo>
                    <a:pt x="81668" y="304449"/>
                  </a:lnTo>
                  <a:lnTo>
                    <a:pt x="47353" y="270001"/>
                  </a:lnTo>
                  <a:lnTo>
                    <a:pt x="24847" y="226319"/>
                  </a:lnTo>
                  <a:lnTo>
                    <a:pt x="16764" y="176021"/>
                  </a:lnTo>
                  <a:lnTo>
                    <a:pt x="24847" y="125724"/>
                  </a:lnTo>
                  <a:lnTo>
                    <a:pt x="47353" y="82041"/>
                  </a:lnTo>
                  <a:lnTo>
                    <a:pt x="81668" y="47594"/>
                  </a:lnTo>
                  <a:lnTo>
                    <a:pt x="125175" y="25003"/>
                  </a:lnTo>
                  <a:lnTo>
                    <a:pt x="175260" y="16890"/>
                  </a:lnTo>
                  <a:lnTo>
                    <a:pt x="246838" y="16890"/>
                  </a:lnTo>
                  <a:lnTo>
                    <a:pt x="221844" y="6291"/>
                  </a:lnTo>
                  <a:lnTo>
                    <a:pt x="175260" y="0"/>
                  </a:lnTo>
                  <a:close/>
                </a:path>
                <a:path w="350520" h="352425">
                  <a:moveTo>
                    <a:pt x="246838" y="16890"/>
                  </a:moveTo>
                  <a:lnTo>
                    <a:pt x="175260" y="16890"/>
                  </a:lnTo>
                  <a:lnTo>
                    <a:pt x="225344" y="25003"/>
                  </a:lnTo>
                  <a:lnTo>
                    <a:pt x="268851" y="47594"/>
                  </a:lnTo>
                  <a:lnTo>
                    <a:pt x="303177" y="82063"/>
                  </a:lnTo>
                  <a:lnTo>
                    <a:pt x="325672" y="125724"/>
                  </a:lnTo>
                  <a:lnTo>
                    <a:pt x="333756" y="176021"/>
                  </a:lnTo>
                  <a:lnTo>
                    <a:pt x="325672" y="226319"/>
                  </a:lnTo>
                  <a:lnTo>
                    <a:pt x="303166" y="270001"/>
                  </a:lnTo>
                  <a:lnTo>
                    <a:pt x="268851" y="304449"/>
                  </a:lnTo>
                  <a:lnTo>
                    <a:pt x="225344" y="327040"/>
                  </a:lnTo>
                  <a:lnTo>
                    <a:pt x="175260" y="335152"/>
                  </a:lnTo>
                  <a:lnTo>
                    <a:pt x="246838" y="335152"/>
                  </a:lnTo>
                  <a:lnTo>
                    <a:pt x="299180" y="300466"/>
                  </a:lnTo>
                  <a:lnTo>
                    <a:pt x="326587" y="264837"/>
                  </a:lnTo>
                  <a:lnTo>
                    <a:pt x="344258" y="222795"/>
                  </a:lnTo>
                  <a:lnTo>
                    <a:pt x="350520" y="176021"/>
                  </a:lnTo>
                  <a:lnTo>
                    <a:pt x="344258" y="129248"/>
                  </a:lnTo>
                  <a:lnTo>
                    <a:pt x="326587" y="87206"/>
                  </a:lnTo>
                  <a:lnTo>
                    <a:pt x="299180" y="51577"/>
                  </a:lnTo>
                  <a:lnTo>
                    <a:pt x="263708" y="24045"/>
                  </a:lnTo>
                  <a:lnTo>
                    <a:pt x="246838" y="16890"/>
                  </a:lnTo>
                  <a:close/>
                </a:path>
                <a:path w="350520" h="352425">
                  <a:moveTo>
                    <a:pt x="175260" y="21716"/>
                  </a:moveTo>
                  <a:lnTo>
                    <a:pt x="126701" y="29583"/>
                  </a:lnTo>
                  <a:lnTo>
                    <a:pt x="84519" y="51489"/>
                  </a:lnTo>
                  <a:lnTo>
                    <a:pt x="51249" y="84892"/>
                  </a:lnTo>
                  <a:lnTo>
                    <a:pt x="29427" y="127250"/>
                  </a:lnTo>
                  <a:lnTo>
                    <a:pt x="21590" y="176021"/>
                  </a:lnTo>
                  <a:lnTo>
                    <a:pt x="29427" y="224793"/>
                  </a:lnTo>
                  <a:lnTo>
                    <a:pt x="51249" y="267151"/>
                  </a:lnTo>
                  <a:lnTo>
                    <a:pt x="84519" y="300554"/>
                  </a:lnTo>
                  <a:lnTo>
                    <a:pt x="126701" y="322460"/>
                  </a:lnTo>
                  <a:lnTo>
                    <a:pt x="175260" y="330326"/>
                  </a:lnTo>
                  <a:lnTo>
                    <a:pt x="223818" y="322460"/>
                  </a:lnTo>
                  <a:lnTo>
                    <a:pt x="266000" y="300554"/>
                  </a:lnTo>
                  <a:lnTo>
                    <a:pt x="271765" y="294766"/>
                  </a:lnTo>
                  <a:lnTo>
                    <a:pt x="84200" y="294766"/>
                  </a:lnTo>
                  <a:lnTo>
                    <a:pt x="84200" y="261365"/>
                  </a:lnTo>
                  <a:lnTo>
                    <a:pt x="114315" y="221456"/>
                  </a:lnTo>
                  <a:lnTo>
                    <a:pt x="156337" y="184403"/>
                  </a:lnTo>
                  <a:lnTo>
                    <a:pt x="182199" y="164163"/>
                  </a:lnTo>
                  <a:lnTo>
                    <a:pt x="200167" y="146113"/>
                  </a:lnTo>
                  <a:lnTo>
                    <a:pt x="210254" y="130254"/>
                  </a:lnTo>
                  <a:lnTo>
                    <a:pt x="210802" y="126873"/>
                  </a:lnTo>
                  <a:lnTo>
                    <a:pt x="83058" y="126873"/>
                  </a:lnTo>
                  <a:lnTo>
                    <a:pt x="94777" y="90556"/>
                  </a:lnTo>
                  <a:lnTo>
                    <a:pt x="114903" y="64468"/>
                  </a:lnTo>
                  <a:lnTo>
                    <a:pt x="143458" y="48595"/>
                  </a:lnTo>
                  <a:lnTo>
                    <a:pt x="180467" y="42925"/>
                  </a:lnTo>
                  <a:lnTo>
                    <a:pt x="249510" y="42925"/>
                  </a:lnTo>
                  <a:lnTo>
                    <a:pt x="223818" y="29583"/>
                  </a:lnTo>
                  <a:lnTo>
                    <a:pt x="175260" y="21716"/>
                  </a:lnTo>
                  <a:close/>
                </a:path>
                <a:path w="350520" h="352425">
                  <a:moveTo>
                    <a:pt x="249510" y="42925"/>
                  </a:moveTo>
                  <a:lnTo>
                    <a:pt x="180467" y="42925"/>
                  </a:lnTo>
                  <a:lnTo>
                    <a:pt x="217205" y="48236"/>
                  </a:lnTo>
                  <a:lnTo>
                    <a:pt x="243967" y="61880"/>
                  </a:lnTo>
                  <a:lnTo>
                    <a:pt x="260727" y="83859"/>
                  </a:lnTo>
                  <a:lnTo>
                    <a:pt x="267462" y="114173"/>
                  </a:lnTo>
                  <a:lnTo>
                    <a:pt x="265227" y="138058"/>
                  </a:lnTo>
                  <a:lnTo>
                    <a:pt x="255111" y="160194"/>
                  </a:lnTo>
                  <a:lnTo>
                    <a:pt x="237136" y="180592"/>
                  </a:lnTo>
                  <a:lnTo>
                    <a:pt x="211328" y="199262"/>
                  </a:lnTo>
                  <a:lnTo>
                    <a:pt x="187090" y="214860"/>
                  </a:lnTo>
                  <a:lnTo>
                    <a:pt x="166973" y="230600"/>
                  </a:lnTo>
                  <a:lnTo>
                    <a:pt x="150999" y="246483"/>
                  </a:lnTo>
                  <a:lnTo>
                    <a:pt x="139192" y="262508"/>
                  </a:lnTo>
                  <a:lnTo>
                    <a:pt x="266319" y="262508"/>
                  </a:lnTo>
                  <a:lnTo>
                    <a:pt x="266319" y="294766"/>
                  </a:lnTo>
                  <a:lnTo>
                    <a:pt x="271765" y="294766"/>
                  </a:lnTo>
                  <a:lnTo>
                    <a:pt x="299270" y="267151"/>
                  </a:lnTo>
                  <a:lnTo>
                    <a:pt x="321092" y="224793"/>
                  </a:lnTo>
                  <a:lnTo>
                    <a:pt x="328930" y="176021"/>
                  </a:lnTo>
                  <a:lnTo>
                    <a:pt x="321092" y="127250"/>
                  </a:lnTo>
                  <a:lnTo>
                    <a:pt x="299270" y="84892"/>
                  </a:lnTo>
                  <a:lnTo>
                    <a:pt x="266000" y="51489"/>
                  </a:lnTo>
                  <a:lnTo>
                    <a:pt x="249510" y="42925"/>
                  </a:lnTo>
                  <a:close/>
                </a:path>
                <a:path w="350520" h="352425">
                  <a:moveTo>
                    <a:pt x="177038" y="78612"/>
                  </a:moveTo>
                  <a:lnTo>
                    <a:pt x="160605" y="82063"/>
                  </a:lnTo>
                  <a:lnTo>
                    <a:pt x="148066" y="91265"/>
                  </a:lnTo>
                  <a:lnTo>
                    <a:pt x="139408" y="106205"/>
                  </a:lnTo>
                  <a:lnTo>
                    <a:pt x="134620" y="126873"/>
                  </a:lnTo>
                  <a:lnTo>
                    <a:pt x="210802" y="126873"/>
                  </a:lnTo>
                  <a:lnTo>
                    <a:pt x="212471" y="116586"/>
                  </a:lnTo>
                  <a:lnTo>
                    <a:pt x="210256" y="99508"/>
                  </a:lnTo>
                  <a:lnTo>
                    <a:pt x="203612" y="87503"/>
                  </a:lnTo>
                  <a:lnTo>
                    <a:pt x="192539" y="80545"/>
                  </a:lnTo>
                  <a:lnTo>
                    <a:pt x="177038" y="78612"/>
                  </a:lnTo>
                  <a:close/>
                </a:path>
              </a:pathLst>
            </a:custGeom>
            <a:solidFill>
              <a:srgbClr val="FF3399"/>
            </a:solidFill>
          </p:spPr>
          <p:txBody>
            <a:bodyPr wrap="square" lIns="0" tIns="0" rIns="0" bIns="0" rtlCol="0"/>
            <a:lstStyle/>
            <a:p>
              <a:endParaRPr/>
            </a:p>
          </p:txBody>
        </p:sp>
        <p:sp>
          <p:nvSpPr>
            <p:cNvPr id="43" name="object 43"/>
            <p:cNvSpPr/>
            <p:nvPr/>
          </p:nvSpPr>
          <p:spPr>
            <a:xfrm>
              <a:off x="5253227" y="3345180"/>
              <a:ext cx="352425" cy="352425"/>
            </a:xfrm>
            <a:custGeom>
              <a:avLst/>
              <a:gdLst/>
              <a:ahLst/>
              <a:cxnLst/>
              <a:rect l="l" t="t" r="r" b="b"/>
              <a:pathLst>
                <a:path w="352425" h="352425">
                  <a:moveTo>
                    <a:pt x="176022" y="0"/>
                  </a:moveTo>
                  <a:lnTo>
                    <a:pt x="129248" y="6291"/>
                  </a:lnTo>
                  <a:lnTo>
                    <a:pt x="87206" y="24045"/>
                  </a:lnTo>
                  <a:lnTo>
                    <a:pt x="51577" y="51577"/>
                  </a:lnTo>
                  <a:lnTo>
                    <a:pt x="24045" y="87206"/>
                  </a:lnTo>
                  <a:lnTo>
                    <a:pt x="6291" y="129248"/>
                  </a:lnTo>
                  <a:lnTo>
                    <a:pt x="0" y="176022"/>
                  </a:lnTo>
                  <a:lnTo>
                    <a:pt x="6291" y="222795"/>
                  </a:lnTo>
                  <a:lnTo>
                    <a:pt x="24045" y="264837"/>
                  </a:lnTo>
                  <a:lnTo>
                    <a:pt x="51577" y="300466"/>
                  </a:lnTo>
                  <a:lnTo>
                    <a:pt x="87206" y="327998"/>
                  </a:lnTo>
                  <a:lnTo>
                    <a:pt x="129248" y="345752"/>
                  </a:lnTo>
                  <a:lnTo>
                    <a:pt x="176022" y="352044"/>
                  </a:lnTo>
                  <a:lnTo>
                    <a:pt x="222795" y="345752"/>
                  </a:lnTo>
                  <a:lnTo>
                    <a:pt x="247895" y="335153"/>
                  </a:lnTo>
                  <a:lnTo>
                    <a:pt x="176022" y="335153"/>
                  </a:lnTo>
                  <a:lnTo>
                    <a:pt x="125724" y="327040"/>
                  </a:lnTo>
                  <a:lnTo>
                    <a:pt x="82042" y="304449"/>
                  </a:lnTo>
                  <a:lnTo>
                    <a:pt x="47594" y="270002"/>
                  </a:lnTo>
                  <a:lnTo>
                    <a:pt x="25003" y="226319"/>
                  </a:lnTo>
                  <a:lnTo>
                    <a:pt x="16891" y="176022"/>
                  </a:lnTo>
                  <a:lnTo>
                    <a:pt x="25003" y="125724"/>
                  </a:lnTo>
                  <a:lnTo>
                    <a:pt x="47594" y="82042"/>
                  </a:lnTo>
                  <a:lnTo>
                    <a:pt x="82042" y="47594"/>
                  </a:lnTo>
                  <a:lnTo>
                    <a:pt x="125724" y="25003"/>
                  </a:lnTo>
                  <a:lnTo>
                    <a:pt x="176022" y="16891"/>
                  </a:lnTo>
                  <a:lnTo>
                    <a:pt x="247895" y="16891"/>
                  </a:lnTo>
                  <a:lnTo>
                    <a:pt x="222795" y="6291"/>
                  </a:lnTo>
                  <a:lnTo>
                    <a:pt x="176022" y="0"/>
                  </a:lnTo>
                  <a:close/>
                </a:path>
                <a:path w="352425" h="352425">
                  <a:moveTo>
                    <a:pt x="247895" y="16891"/>
                  </a:moveTo>
                  <a:lnTo>
                    <a:pt x="176022" y="16891"/>
                  </a:lnTo>
                  <a:lnTo>
                    <a:pt x="226319" y="25003"/>
                  </a:lnTo>
                  <a:lnTo>
                    <a:pt x="270001" y="47594"/>
                  </a:lnTo>
                  <a:lnTo>
                    <a:pt x="304449" y="82042"/>
                  </a:lnTo>
                  <a:lnTo>
                    <a:pt x="327040" y="125724"/>
                  </a:lnTo>
                  <a:lnTo>
                    <a:pt x="335152" y="176022"/>
                  </a:lnTo>
                  <a:lnTo>
                    <a:pt x="327040" y="226319"/>
                  </a:lnTo>
                  <a:lnTo>
                    <a:pt x="304449" y="270002"/>
                  </a:lnTo>
                  <a:lnTo>
                    <a:pt x="270001" y="304449"/>
                  </a:lnTo>
                  <a:lnTo>
                    <a:pt x="226319" y="327040"/>
                  </a:lnTo>
                  <a:lnTo>
                    <a:pt x="176022" y="335153"/>
                  </a:lnTo>
                  <a:lnTo>
                    <a:pt x="247895" y="335153"/>
                  </a:lnTo>
                  <a:lnTo>
                    <a:pt x="300466" y="300466"/>
                  </a:lnTo>
                  <a:lnTo>
                    <a:pt x="327998" y="264837"/>
                  </a:lnTo>
                  <a:lnTo>
                    <a:pt x="345752" y="222795"/>
                  </a:lnTo>
                  <a:lnTo>
                    <a:pt x="352044" y="176022"/>
                  </a:lnTo>
                  <a:lnTo>
                    <a:pt x="345752" y="129248"/>
                  </a:lnTo>
                  <a:lnTo>
                    <a:pt x="327998" y="87206"/>
                  </a:lnTo>
                  <a:lnTo>
                    <a:pt x="300466" y="51577"/>
                  </a:lnTo>
                  <a:lnTo>
                    <a:pt x="264837" y="24045"/>
                  </a:lnTo>
                  <a:lnTo>
                    <a:pt x="247895" y="16891"/>
                  </a:lnTo>
                  <a:close/>
                </a:path>
                <a:path w="352425" h="352425">
                  <a:moveTo>
                    <a:pt x="176022" y="21717"/>
                  </a:moveTo>
                  <a:lnTo>
                    <a:pt x="127250" y="29583"/>
                  </a:lnTo>
                  <a:lnTo>
                    <a:pt x="84892" y="51489"/>
                  </a:lnTo>
                  <a:lnTo>
                    <a:pt x="51489" y="84892"/>
                  </a:lnTo>
                  <a:lnTo>
                    <a:pt x="29583" y="127250"/>
                  </a:lnTo>
                  <a:lnTo>
                    <a:pt x="21717" y="176022"/>
                  </a:lnTo>
                  <a:lnTo>
                    <a:pt x="29583" y="224793"/>
                  </a:lnTo>
                  <a:lnTo>
                    <a:pt x="51489" y="267151"/>
                  </a:lnTo>
                  <a:lnTo>
                    <a:pt x="84892" y="300554"/>
                  </a:lnTo>
                  <a:lnTo>
                    <a:pt x="127250" y="322460"/>
                  </a:lnTo>
                  <a:lnTo>
                    <a:pt x="176022" y="330327"/>
                  </a:lnTo>
                  <a:lnTo>
                    <a:pt x="224793" y="322460"/>
                  </a:lnTo>
                  <a:lnTo>
                    <a:pt x="247399" y="310769"/>
                  </a:lnTo>
                  <a:lnTo>
                    <a:pt x="176275" y="310769"/>
                  </a:lnTo>
                  <a:lnTo>
                    <a:pt x="149532" y="309104"/>
                  </a:lnTo>
                  <a:lnTo>
                    <a:pt x="125682" y="302974"/>
                  </a:lnTo>
                  <a:lnTo>
                    <a:pt x="104687" y="292369"/>
                  </a:lnTo>
                  <a:lnTo>
                    <a:pt x="86613" y="277368"/>
                  </a:lnTo>
                  <a:lnTo>
                    <a:pt x="86613" y="237109"/>
                  </a:lnTo>
                  <a:lnTo>
                    <a:pt x="211836" y="237109"/>
                  </a:lnTo>
                  <a:lnTo>
                    <a:pt x="208474" y="221533"/>
                  </a:lnTo>
                  <a:lnTo>
                    <a:pt x="198374" y="210423"/>
                  </a:lnTo>
                  <a:lnTo>
                    <a:pt x="181510" y="203765"/>
                  </a:lnTo>
                  <a:lnTo>
                    <a:pt x="157861" y="201549"/>
                  </a:lnTo>
                  <a:lnTo>
                    <a:pt x="134874" y="201549"/>
                  </a:lnTo>
                  <a:lnTo>
                    <a:pt x="134874" y="159004"/>
                  </a:lnTo>
                  <a:lnTo>
                    <a:pt x="156718" y="159004"/>
                  </a:lnTo>
                  <a:lnTo>
                    <a:pt x="178814" y="156767"/>
                  </a:lnTo>
                  <a:lnTo>
                    <a:pt x="194611" y="150066"/>
                  </a:lnTo>
                  <a:lnTo>
                    <a:pt x="204098" y="138912"/>
                  </a:lnTo>
                  <a:lnTo>
                    <a:pt x="206568" y="126746"/>
                  </a:lnTo>
                  <a:lnTo>
                    <a:pt x="80772" y="126746"/>
                  </a:lnTo>
                  <a:lnTo>
                    <a:pt x="92229" y="95503"/>
                  </a:lnTo>
                  <a:lnTo>
                    <a:pt x="111569" y="73025"/>
                  </a:lnTo>
                  <a:lnTo>
                    <a:pt x="138814" y="59309"/>
                  </a:lnTo>
                  <a:lnTo>
                    <a:pt x="173989" y="54356"/>
                  </a:lnTo>
                  <a:lnTo>
                    <a:pt x="270017" y="54356"/>
                  </a:lnTo>
                  <a:lnTo>
                    <a:pt x="267151" y="51489"/>
                  </a:lnTo>
                  <a:lnTo>
                    <a:pt x="224793" y="29583"/>
                  </a:lnTo>
                  <a:lnTo>
                    <a:pt x="176022" y="21717"/>
                  </a:lnTo>
                  <a:close/>
                </a:path>
                <a:path w="352425" h="352425">
                  <a:moveTo>
                    <a:pt x="270017" y="54356"/>
                  </a:moveTo>
                  <a:lnTo>
                    <a:pt x="173989" y="54356"/>
                  </a:lnTo>
                  <a:lnTo>
                    <a:pt x="211324" y="59237"/>
                  </a:lnTo>
                  <a:lnTo>
                    <a:pt x="238347" y="71596"/>
                  </a:lnTo>
                  <a:lnTo>
                    <a:pt x="255035" y="91432"/>
                  </a:lnTo>
                  <a:lnTo>
                    <a:pt x="261366" y="118745"/>
                  </a:lnTo>
                  <a:lnTo>
                    <a:pt x="258556" y="140057"/>
                  </a:lnTo>
                  <a:lnTo>
                    <a:pt x="248983" y="156940"/>
                  </a:lnTo>
                  <a:lnTo>
                    <a:pt x="232648" y="169394"/>
                  </a:lnTo>
                  <a:lnTo>
                    <a:pt x="209550" y="177419"/>
                  </a:lnTo>
                  <a:lnTo>
                    <a:pt x="234362" y="185013"/>
                  </a:lnTo>
                  <a:lnTo>
                    <a:pt x="252412" y="197500"/>
                  </a:lnTo>
                  <a:lnTo>
                    <a:pt x="263699" y="214870"/>
                  </a:lnTo>
                  <a:lnTo>
                    <a:pt x="268224" y="237109"/>
                  </a:lnTo>
                  <a:lnTo>
                    <a:pt x="262483" y="269353"/>
                  </a:lnTo>
                  <a:lnTo>
                    <a:pt x="245252" y="292369"/>
                  </a:lnTo>
                  <a:lnTo>
                    <a:pt x="216521" y="306171"/>
                  </a:lnTo>
                  <a:lnTo>
                    <a:pt x="176275" y="310769"/>
                  </a:lnTo>
                  <a:lnTo>
                    <a:pt x="247399" y="310769"/>
                  </a:lnTo>
                  <a:lnTo>
                    <a:pt x="267151" y="300554"/>
                  </a:lnTo>
                  <a:lnTo>
                    <a:pt x="300554" y="267151"/>
                  </a:lnTo>
                  <a:lnTo>
                    <a:pt x="322460" y="224793"/>
                  </a:lnTo>
                  <a:lnTo>
                    <a:pt x="330326" y="176022"/>
                  </a:lnTo>
                  <a:lnTo>
                    <a:pt x="322460" y="127250"/>
                  </a:lnTo>
                  <a:lnTo>
                    <a:pt x="300554" y="84892"/>
                  </a:lnTo>
                  <a:lnTo>
                    <a:pt x="270017" y="54356"/>
                  </a:lnTo>
                  <a:close/>
                </a:path>
                <a:path w="352425" h="352425">
                  <a:moveTo>
                    <a:pt x="211836" y="237109"/>
                  </a:moveTo>
                  <a:lnTo>
                    <a:pt x="86613" y="237109"/>
                  </a:lnTo>
                  <a:lnTo>
                    <a:pt x="103925" y="254257"/>
                  </a:lnTo>
                  <a:lnTo>
                    <a:pt x="122523" y="266477"/>
                  </a:lnTo>
                  <a:lnTo>
                    <a:pt x="142406" y="273792"/>
                  </a:lnTo>
                  <a:lnTo>
                    <a:pt x="163575" y="276225"/>
                  </a:lnTo>
                  <a:lnTo>
                    <a:pt x="184296" y="273363"/>
                  </a:lnTo>
                  <a:lnTo>
                    <a:pt x="199231" y="265906"/>
                  </a:lnTo>
                  <a:lnTo>
                    <a:pt x="208403" y="253829"/>
                  </a:lnTo>
                  <a:lnTo>
                    <a:pt x="211836" y="237109"/>
                  </a:lnTo>
                  <a:close/>
                </a:path>
                <a:path w="352425" h="352425">
                  <a:moveTo>
                    <a:pt x="172847" y="90043"/>
                  </a:moveTo>
                  <a:lnTo>
                    <a:pt x="156912" y="92759"/>
                  </a:lnTo>
                  <a:lnTo>
                    <a:pt x="144907" y="99774"/>
                  </a:lnTo>
                  <a:lnTo>
                    <a:pt x="136806" y="111099"/>
                  </a:lnTo>
                  <a:lnTo>
                    <a:pt x="132587" y="126746"/>
                  </a:lnTo>
                  <a:lnTo>
                    <a:pt x="206568" y="126746"/>
                  </a:lnTo>
                  <a:lnTo>
                    <a:pt x="207263" y="123317"/>
                  </a:lnTo>
                  <a:lnTo>
                    <a:pt x="204690" y="109170"/>
                  </a:lnTo>
                  <a:lnTo>
                    <a:pt x="198104" y="98917"/>
                  </a:lnTo>
                  <a:lnTo>
                    <a:pt x="187493" y="92545"/>
                  </a:lnTo>
                  <a:lnTo>
                    <a:pt x="172847" y="90043"/>
                  </a:lnTo>
                  <a:close/>
                </a:path>
              </a:pathLst>
            </a:custGeom>
            <a:solidFill>
              <a:srgbClr val="5C8E39"/>
            </a:solidFill>
          </p:spPr>
          <p:txBody>
            <a:bodyPr wrap="square" lIns="0" tIns="0" rIns="0" bIns="0" rtlCol="0"/>
            <a:lstStyle/>
            <a:p>
              <a:endParaRPr/>
            </a:p>
          </p:txBody>
        </p:sp>
        <p:sp>
          <p:nvSpPr>
            <p:cNvPr id="44" name="object 44"/>
            <p:cNvSpPr/>
            <p:nvPr/>
          </p:nvSpPr>
          <p:spPr>
            <a:xfrm>
              <a:off x="7868411" y="4818888"/>
              <a:ext cx="360045" cy="360045"/>
            </a:xfrm>
            <a:custGeom>
              <a:avLst/>
              <a:gdLst/>
              <a:ahLst/>
              <a:cxnLst/>
              <a:rect l="l" t="t" r="r" b="b"/>
              <a:pathLst>
                <a:path w="360045" h="360045">
                  <a:moveTo>
                    <a:pt x="179832" y="0"/>
                  </a:moveTo>
                  <a:lnTo>
                    <a:pt x="132027" y="6424"/>
                  </a:lnTo>
                  <a:lnTo>
                    <a:pt x="89069" y="24553"/>
                  </a:lnTo>
                  <a:lnTo>
                    <a:pt x="52673" y="52673"/>
                  </a:lnTo>
                  <a:lnTo>
                    <a:pt x="24553" y="89069"/>
                  </a:lnTo>
                  <a:lnTo>
                    <a:pt x="6424" y="132027"/>
                  </a:lnTo>
                  <a:lnTo>
                    <a:pt x="0" y="179831"/>
                  </a:lnTo>
                  <a:lnTo>
                    <a:pt x="6424" y="227636"/>
                  </a:lnTo>
                  <a:lnTo>
                    <a:pt x="24553" y="270594"/>
                  </a:lnTo>
                  <a:lnTo>
                    <a:pt x="52673" y="306990"/>
                  </a:lnTo>
                  <a:lnTo>
                    <a:pt x="89069" y="335110"/>
                  </a:lnTo>
                  <a:lnTo>
                    <a:pt x="132027" y="353239"/>
                  </a:lnTo>
                  <a:lnTo>
                    <a:pt x="179832" y="359663"/>
                  </a:lnTo>
                  <a:lnTo>
                    <a:pt x="227636" y="353239"/>
                  </a:lnTo>
                  <a:lnTo>
                    <a:pt x="253040" y="342519"/>
                  </a:lnTo>
                  <a:lnTo>
                    <a:pt x="179832" y="342519"/>
                  </a:lnTo>
                  <a:lnTo>
                    <a:pt x="136604" y="336703"/>
                  </a:lnTo>
                  <a:lnTo>
                    <a:pt x="97747" y="320294"/>
                  </a:lnTo>
                  <a:lnTo>
                    <a:pt x="64817" y="294846"/>
                  </a:lnTo>
                  <a:lnTo>
                    <a:pt x="39370" y="261916"/>
                  </a:lnTo>
                  <a:lnTo>
                    <a:pt x="22960" y="223059"/>
                  </a:lnTo>
                  <a:lnTo>
                    <a:pt x="17145" y="179831"/>
                  </a:lnTo>
                  <a:lnTo>
                    <a:pt x="22960" y="136604"/>
                  </a:lnTo>
                  <a:lnTo>
                    <a:pt x="39370" y="97747"/>
                  </a:lnTo>
                  <a:lnTo>
                    <a:pt x="64817" y="64817"/>
                  </a:lnTo>
                  <a:lnTo>
                    <a:pt x="97747" y="39369"/>
                  </a:lnTo>
                  <a:lnTo>
                    <a:pt x="136604" y="22960"/>
                  </a:lnTo>
                  <a:lnTo>
                    <a:pt x="179832" y="17144"/>
                  </a:lnTo>
                  <a:lnTo>
                    <a:pt x="253040" y="17144"/>
                  </a:lnTo>
                  <a:lnTo>
                    <a:pt x="227636" y="6424"/>
                  </a:lnTo>
                  <a:lnTo>
                    <a:pt x="179832" y="0"/>
                  </a:lnTo>
                  <a:close/>
                </a:path>
                <a:path w="360045" h="360045">
                  <a:moveTo>
                    <a:pt x="253040" y="17144"/>
                  </a:moveTo>
                  <a:lnTo>
                    <a:pt x="179832" y="17144"/>
                  </a:lnTo>
                  <a:lnTo>
                    <a:pt x="223059" y="22960"/>
                  </a:lnTo>
                  <a:lnTo>
                    <a:pt x="261916" y="39369"/>
                  </a:lnTo>
                  <a:lnTo>
                    <a:pt x="294846" y="64817"/>
                  </a:lnTo>
                  <a:lnTo>
                    <a:pt x="320294" y="97747"/>
                  </a:lnTo>
                  <a:lnTo>
                    <a:pt x="336703" y="136604"/>
                  </a:lnTo>
                  <a:lnTo>
                    <a:pt x="342519" y="179831"/>
                  </a:lnTo>
                  <a:lnTo>
                    <a:pt x="336703" y="223059"/>
                  </a:lnTo>
                  <a:lnTo>
                    <a:pt x="320293" y="261916"/>
                  </a:lnTo>
                  <a:lnTo>
                    <a:pt x="294846" y="294846"/>
                  </a:lnTo>
                  <a:lnTo>
                    <a:pt x="261916" y="320294"/>
                  </a:lnTo>
                  <a:lnTo>
                    <a:pt x="223059" y="336703"/>
                  </a:lnTo>
                  <a:lnTo>
                    <a:pt x="179832" y="342519"/>
                  </a:lnTo>
                  <a:lnTo>
                    <a:pt x="253040" y="342519"/>
                  </a:lnTo>
                  <a:lnTo>
                    <a:pt x="306990" y="306990"/>
                  </a:lnTo>
                  <a:lnTo>
                    <a:pt x="335110" y="270594"/>
                  </a:lnTo>
                  <a:lnTo>
                    <a:pt x="353239" y="227636"/>
                  </a:lnTo>
                  <a:lnTo>
                    <a:pt x="359664" y="179831"/>
                  </a:lnTo>
                  <a:lnTo>
                    <a:pt x="353239" y="132027"/>
                  </a:lnTo>
                  <a:lnTo>
                    <a:pt x="335110" y="89069"/>
                  </a:lnTo>
                  <a:lnTo>
                    <a:pt x="306990" y="52673"/>
                  </a:lnTo>
                  <a:lnTo>
                    <a:pt x="270594" y="24553"/>
                  </a:lnTo>
                  <a:lnTo>
                    <a:pt x="253040" y="17144"/>
                  </a:lnTo>
                  <a:close/>
                </a:path>
                <a:path w="360045" h="360045">
                  <a:moveTo>
                    <a:pt x="179832" y="22098"/>
                  </a:moveTo>
                  <a:lnTo>
                    <a:pt x="129972" y="30138"/>
                  </a:lnTo>
                  <a:lnTo>
                    <a:pt x="86672" y="52529"/>
                  </a:lnTo>
                  <a:lnTo>
                    <a:pt x="52529" y="86672"/>
                  </a:lnTo>
                  <a:lnTo>
                    <a:pt x="30138" y="129972"/>
                  </a:lnTo>
                  <a:lnTo>
                    <a:pt x="22098" y="179831"/>
                  </a:lnTo>
                  <a:lnTo>
                    <a:pt x="30138" y="229691"/>
                  </a:lnTo>
                  <a:lnTo>
                    <a:pt x="52529" y="272991"/>
                  </a:lnTo>
                  <a:lnTo>
                    <a:pt x="86672" y="307134"/>
                  </a:lnTo>
                  <a:lnTo>
                    <a:pt x="129972" y="329525"/>
                  </a:lnTo>
                  <a:lnTo>
                    <a:pt x="179832" y="337566"/>
                  </a:lnTo>
                  <a:lnTo>
                    <a:pt x="229691" y="329525"/>
                  </a:lnTo>
                  <a:lnTo>
                    <a:pt x="245578" y="321310"/>
                  </a:lnTo>
                  <a:lnTo>
                    <a:pt x="180975" y="321310"/>
                  </a:lnTo>
                  <a:lnTo>
                    <a:pt x="151681" y="319670"/>
                  </a:lnTo>
                  <a:lnTo>
                    <a:pt x="126079" y="313436"/>
                  </a:lnTo>
                  <a:lnTo>
                    <a:pt x="104143" y="302629"/>
                  </a:lnTo>
                  <a:lnTo>
                    <a:pt x="85852" y="287274"/>
                  </a:lnTo>
                  <a:lnTo>
                    <a:pt x="85852" y="246253"/>
                  </a:lnTo>
                  <a:lnTo>
                    <a:pt x="216136" y="246253"/>
                  </a:lnTo>
                  <a:lnTo>
                    <a:pt x="217424" y="239141"/>
                  </a:lnTo>
                  <a:lnTo>
                    <a:pt x="214544" y="220138"/>
                  </a:lnTo>
                  <a:lnTo>
                    <a:pt x="204771" y="206565"/>
                  </a:lnTo>
                  <a:lnTo>
                    <a:pt x="188116" y="198421"/>
                  </a:lnTo>
                  <a:lnTo>
                    <a:pt x="164592" y="195706"/>
                  </a:lnTo>
                  <a:lnTo>
                    <a:pt x="95250" y="195706"/>
                  </a:lnTo>
                  <a:lnTo>
                    <a:pt x="95250" y="65278"/>
                  </a:lnTo>
                  <a:lnTo>
                    <a:pt x="285739" y="65278"/>
                  </a:lnTo>
                  <a:lnTo>
                    <a:pt x="272991" y="52529"/>
                  </a:lnTo>
                  <a:lnTo>
                    <a:pt x="229691" y="30138"/>
                  </a:lnTo>
                  <a:lnTo>
                    <a:pt x="179832" y="22098"/>
                  </a:lnTo>
                  <a:close/>
                </a:path>
                <a:path w="360045" h="360045">
                  <a:moveTo>
                    <a:pt x="285739" y="65278"/>
                  </a:moveTo>
                  <a:lnTo>
                    <a:pt x="267970" y="65278"/>
                  </a:lnTo>
                  <a:lnTo>
                    <a:pt x="267970" y="101726"/>
                  </a:lnTo>
                  <a:lnTo>
                    <a:pt x="149352" y="101726"/>
                  </a:lnTo>
                  <a:lnTo>
                    <a:pt x="149352" y="159257"/>
                  </a:lnTo>
                  <a:lnTo>
                    <a:pt x="182118" y="159257"/>
                  </a:lnTo>
                  <a:lnTo>
                    <a:pt x="222287" y="164613"/>
                  </a:lnTo>
                  <a:lnTo>
                    <a:pt x="251158" y="179530"/>
                  </a:lnTo>
                  <a:lnTo>
                    <a:pt x="268718" y="203995"/>
                  </a:lnTo>
                  <a:lnTo>
                    <a:pt x="274955" y="237998"/>
                  </a:lnTo>
                  <a:lnTo>
                    <a:pt x="267789" y="273143"/>
                  </a:lnTo>
                  <a:lnTo>
                    <a:pt x="249729" y="298751"/>
                  </a:lnTo>
                  <a:lnTo>
                    <a:pt x="220787" y="314811"/>
                  </a:lnTo>
                  <a:lnTo>
                    <a:pt x="180975" y="321310"/>
                  </a:lnTo>
                  <a:lnTo>
                    <a:pt x="245578" y="321310"/>
                  </a:lnTo>
                  <a:lnTo>
                    <a:pt x="272991" y="307134"/>
                  </a:lnTo>
                  <a:lnTo>
                    <a:pt x="307134" y="272991"/>
                  </a:lnTo>
                  <a:lnTo>
                    <a:pt x="329525" y="229691"/>
                  </a:lnTo>
                  <a:lnTo>
                    <a:pt x="337566" y="179831"/>
                  </a:lnTo>
                  <a:lnTo>
                    <a:pt x="329525" y="129972"/>
                  </a:lnTo>
                  <a:lnTo>
                    <a:pt x="307134" y="86672"/>
                  </a:lnTo>
                  <a:lnTo>
                    <a:pt x="285739" y="65278"/>
                  </a:lnTo>
                  <a:close/>
                </a:path>
                <a:path w="360045" h="360045">
                  <a:moveTo>
                    <a:pt x="216136" y="246253"/>
                  </a:moveTo>
                  <a:lnTo>
                    <a:pt x="85852" y="246253"/>
                  </a:lnTo>
                  <a:lnTo>
                    <a:pt x="103548" y="263753"/>
                  </a:lnTo>
                  <a:lnTo>
                    <a:pt x="122554" y="276431"/>
                  </a:lnTo>
                  <a:lnTo>
                    <a:pt x="142894" y="284275"/>
                  </a:lnTo>
                  <a:lnTo>
                    <a:pt x="164592" y="287274"/>
                  </a:lnTo>
                  <a:lnTo>
                    <a:pt x="187259" y="283843"/>
                  </a:lnTo>
                  <a:lnTo>
                    <a:pt x="203628" y="274685"/>
                  </a:lnTo>
                  <a:lnTo>
                    <a:pt x="213687" y="259788"/>
                  </a:lnTo>
                  <a:lnTo>
                    <a:pt x="216136" y="246253"/>
                  </a:lnTo>
                  <a:close/>
                </a:path>
              </a:pathLst>
            </a:custGeom>
            <a:solidFill>
              <a:srgbClr val="6F2F9F"/>
            </a:solidFill>
          </p:spPr>
          <p:txBody>
            <a:bodyPr wrap="square" lIns="0" tIns="0" rIns="0" bIns="0" rtlCol="0"/>
            <a:lstStyle/>
            <a:p>
              <a:endParaRPr/>
            </a:p>
          </p:txBody>
        </p:sp>
        <p:pic>
          <p:nvPicPr>
            <p:cNvPr id="45" name="object 45"/>
            <p:cNvPicPr/>
            <p:nvPr/>
          </p:nvPicPr>
          <p:blipFill>
            <a:blip r:embed="rId10" cstate="print"/>
            <a:stretch>
              <a:fillRect/>
            </a:stretch>
          </p:blipFill>
          <p:spPr>
            <a:xfrm>
              <a:off x="2648711" y="6164583"/>
              <a:ext cx="2672334" cy="601230"/>
            </a:xfrm>
            <a:prstGeom prst="rect">
              <a:avLst/>
            </a:prstGeom>
          </p:spPr>
        </p:pic>
      </p:grpSp>
      <p:sp>
        <p:nvSpPr>
          <p:cNvPr id="46" name="object 46"/>
          <p:cNvSpPr txBox="1"/>
          <p:nvPr/>
        </p:nvSpPr>
        <p:spPr>
          <a:xfrm>
            <a:off x="1639061" y="3234170"/>
            <a:ext cx="3206750" cy="1692275"/>
          </a:xfrm>
          <a:prstGeom prst="rect">
            <a:avLst/>
          </a:prstGeom>
        </p:spPr>
        <p:txBody>
          <a:bodyPr vert="horz" wrap="square" lIns="0" tIns="88265" rIns="0" bIns="0" rtlCol="0">
            <a:spAutoFit/>
          </a:bodyPr>
          <a:lstStyle/>
          <a:p>
            <a:pPr marL="12700">
              <a:lnSpc>
                <a:spcPct val="100000"/>
              </a:lnSpc>
              <a:spcBef>
                <a:spcPts val="695"/>
              </a:spcBef>
            </a:pPr>
            <a:r>
              <a:rPr sz="2000" dirty="0">
                <a:latin typeface="Microsoft JhengHei"/>
                <a:cs typeface="Microsoft JhengHei"/>
              </a:rPr>
              <a:t>依</a:t>
            </a:r>
            <a:r>
              <a:rPr sz="2000" b="1" spc="-20" dirty="0">
                <a:solidFill>
                  <a:srgbClr val="538235"/>
                </a:solidFill>
                <a:latin typeface="Microsoft JhengHei"/>
                <a:cs typeface="Microsoft JhengHei"/>
              </a:rPr>
              <a:t>國文+英文+自然級分總和</a:t>
            </a:r>
            <a:endParaRPr sz="2000">
              <a:latin typeface="Microsoft JhengHei"/>
              <a:cs typeface="Microsoft JhengHei"/>
            </a:endParaRPr>
          </a:p>
          <a:p>
            <a:pPr marL="12700">
              <a:lnSpc>
                <a:spcPct val="100000"/>
              </a:lnSpc>
              <a:spcBef>
                <a:spcPts val="600"/>
              </a:spcBef>
            </a:pPr>
            <a:r>
              <a:rPr sz="2000" spc="-10" dirty="0">
                <a:latin typeface="Microsoft JhengHei"/>
                <a:cs typeface="Microsoft JhengHei"/>
              </a:rPr>
              <a:t>高低篩選出</a:t>
            </a:r>
            <a:r>
              <a:rPr sz="2000" b="1" spc="-10" dirty="0">
                <a:solidFill>
                  <a:srgbClr val="538235"/>
                </a:solidFill>
                <a:latin typeface="Microsoft JhengHei"/>
                <a:cs typeface="Microsoft JhengHei"/>
              </a:rPr>
              <a:t>15</a:t>
            </a:r>
            <a:r>
              <a:rPr sz="2000" spc="-50" dirty="0">
                <a:latin typeface="Microsoft JhengHei"/>
                <a:cs typeface="Microsoft JhengHei"/>
              </a:rPr>
              <a:t>名</a:t>
            </a:r>
            <a:endParaRPr sz="2000">
              <a:latin typeface="Microsoft JhengHei"/>
              <a:cs typeface="Microsoft JhengHei"/>
            </a:endParaRPr>
          </a:p>
          <a:p>
            <a:pPr marL="297180">
              <a:lnSpc>
                <a:spcPct val="100000"/>
              </a:lnSpc>
              <a:spcBef>
                <a:spcPts val="500"/>
              </a:spcBef>
            </a:pPr>
            <a:r>
              <a:rPr sz="1800" spc="-10" dirty="0">
                <a:latin typeface="Microsoft JhengHei"/>
                <a:cs typeface="Microsoft JhengHei"/>
              </a:rPr>
              <a:t>(3x5=15)</a:t>
            </a:r>
            <a:endParaRPr sz="1800">
              <a:latin typeface="Microsoft JhengHei"/>
              <a:cs typeface="Microsoft JhengHei"/>
            </a:endParaRPr>
          </a:p>
          <a:p>
            <a:pPr marR="181610" algn="r">
              <a:lnSpc>
                <a:spcPct val="100000"/>
              </a:lnSpc>
              <a:spcBef>
                <a:spcPts val="2065"/>
              </a:spcBef>
            </a:pPr>
            <a:r>
              <a:rPr sz="2000" b="1" spc="-25" dirty="0">
                <a:solidFill>
                  <a:srgbClr val="FFFFFF"/>
                </a:solidFill>
                <a:latin typeface="Microsoft JhengHei"/>
                <a:cs typeface="Microsoft JhengHei"/>
              </a:rPr>
              <a:t>自然</a:t>
            </a:r>
            <a:endParaRPr sz="2000">
              <a:latin typeface="Microsoft JhengHei"/>
              <a:cs typeface="Microsoft JhengHei"/>
            </a:endParaRPr>
          </a:p>
        </p:txBody>
      </p:sp>
      <p:sp>
        <p:nvSpPr>
          <p:cNvPr id="47" name="object 47"/>
          <p:cNvSpPr txBox="1"/>
          <p:nvPr/>
        </p:nvSpPr>
        <p:spPr>
          <a:xfrm>
            <a:off x="542340" y="5014947"/>
            <a:ext cx="2976245" cy="819785"/>
          </a:xfrm>
          <a:prstGeom prst="rect">
            <a:avLst/>
          </a:prstGeom>
        </p:spPr>
        <p:txBody>
          <a:bodyPr vert="horz" wrap="square" lIns="0" tIns="126365" rIns="0" bIns="0" rtlCol="0">
            <a:spAutoFit/>
          </a:bodyPr>
          <a:lstStyle/>
          <a:p>
            <a:pPr marL="12700">
              <a:lnSpc>
                <a:spcPct val="100000"/>
              </a:lnSpc>
              <a:spcBef>
                <a:spcPts val="995"/>
              </a:spcBef>
            </a:pPr>
            <a:r>
              <a:rPr sz="2000" dirty="0">
                <a:latin typeface="Microsoft JhengHei"/>
                <a:cs typeface="Microsoft JhengHei"/>
              </a:rPr>
              <a:t>依</a:t>
            </a:r>
            <a:r>
              <a:rPr sz="2000" b="1" dirty="0">
                <a:solidFill>
                  <a:srgbClr val="006FC0"/>
                </a:solidFill>
                <a:latin typeface="Microsoft JhengHei"/>
                <a:cs typeface="Microsoft JhengHei"/>
              </a:rPr>
              <a:t>自然級分</a:t>
            </a:r>
            <a:r>
              <a:rPr sz="2000" dirty="0">
                <a:latin typeface="Microsoft JhengHei"/>
                <a:cs typeface="Microsoft JhengHei"/>
              </a:rPr>
              <a:t>高低篩選出</a:t>
            </a:r>
            <a:r>
              <a:rPr sz="2000" b="1" spc="-10" dirty="0">
                <a:solidFill>
                  <a:srgbClr val="006FC0"/>
                </a:solidFill>
                <a:latin typeface="Microsoft JhengHei"/>
                <a:cs typeface="Microsoft JhengHei"/>
              </a:rPr>
              <a:t>9</a:t>
            </a:r>
            <a:r>
              <a:rPr sz="2000" spc="-50" dirty="0">
                <a:latin typeface="Microsoft JhengHei"/>
                <a:cs typeface="Microsoft JhengHei"/>
              </a:rPr>
              <a:t>名</a:t>
            </a:r>
            <a:endParaRPr sz="2000">
              <a:latin typeface="Microsoft JhengHei"/>
              <a:cs typeface="Microsoft JhengHei"/>
            </a:endParaRPr>
          </a:p>
          <a:p>
            <a:pPr marL="12700">
              <a:lnSpc>
                <a:spcPct val="100000"/>
              </a:lnSpc>
              <a:spcBef>
                <a:spcPts val="800"/>
              </a:spcBef>
            </a:pPr>
            <a:r>
              <a:rPr sz="1800" spc="-10" dirty="0">
                <a:latin typeface="Microsoft JhengHei"/>
                <a:cs typeface="Microsoft JhengHei"/>
              </a:rPr>
              <a:t>(3x3=9)</a:t>
            </a:r>
            <a:endParaRPr sz="1800">
              <a:latin typeface="Microsoft JhengHei"/>
              <a:cs typeface="Microsoft JhengHei"/>
            </a:endParaRPr>
          </a:p>
        </p:txBody>
      </p:sp>
      <p:sp>
        <p:nvSpPr>
          <p:cNvPr id="48" name="object 48"/>
          <p:cNvSpPr/>
          <p:nvPr/>
        </p:nvSpPr>
        <p:spPr>
          <a:xfrm>
            <a:off x="3203448" y="4600955"/>
            <a:ext cx="352425" cy="352425"/>
          </a:xfrm>
          <a:custGeom>
            <a:avLst/>
            <a:gdLst/>
            <a:ahLst/>
            <a:cxnLst/>
            <a:rect l="l" t="t" r="r" b="b"/>
            <a:pathLst>
              <a:path w="352425" h="352425">
                <a:moveTo>
                  <a:pt x="176022" y="0"/>
                </a:moveTo>
                <a:lnTo>
                  <a:pt x="129248" y="6291"/>
                </a:lnTo>
                <a:lnTo>
                  <a:pt x="87206" y="24045"/>
                </a:lnTo>
                <a:lnTo>
                  <a:pt x="51577" y="51577"/>
                </a:lnTo>
                <a:lnTo>
                  <a:pt x="24045" y="87206"/>
                </a:lnTo>
                <a:lnTo>
                  <a:pt x="6291" y="129248"/>
                </a:lnTo>
                <a:lnTo>
                  <a:pt x="0" y="176022"/>
                </a:lnTo>
                <a:lnTo>
                  <a:pt x="6291" y="222795"/>
                </a:lnTo>
                <a:lnTo>
                  <a:pt x="24045" y="264837"/>
                </a:lnTo>
                <a:lnTo>
                  <a:pt x="51577" y="300466"/>
                </a:lnTo>
                <a:lnTo>
                  <a:pt x="87206" y="327998"/>
                </a:lnTo>
                <a:lnTo>
                  <a:pt x="129248" y="345752"/>
                </a:lnTo>
                <a:lnTo>
                  <a:pt x="176022" y="352044"/>
                </a:lnTo>
                <a:lnTo>
                  <a:pt x="222795" y="345752"/>
                </a:lnTo>
                <a:lnTo>
                  <a:pt x="247895" y="335153"/>
                </a:lnTo>
                <a:lnTo>
                  <a:pt x="176022" y="335153"/>
                </a:lnTo>
                <a:lnTo>
                  <a:pt x="125724" y="327040"/>
                </a:lnTo>
                <a:lnTo>
                  <a:pt x="82042" y="304449"/>
                </a:lnTo>
                <a:lnTo>
                  <a:pt x="47594" y="270002"/>
                </a:lnTo>
                <a:lnTo>
                  <a:pt x="25003" y="226319"/>
                </a:lnTo>
                <a:lnTo>
                  <a:pt x="16890" y="176022"/>
                </a:lnTo>
                <a:lnTo>
                  <a:pt x="25003" y="125724"/>
                </a:lnTo>
                <a:lnTo>
                  <a:pt x="47594" y="82042"/>
                </a:lnTo>
                <a:lnTo>
                  <a:pt x="82042" y="47594"/>
                </a:lnTo>
                <a:lnTo>
                  <a:pt x="125724" y="25003"/>
                </a:lnTo>
                <a:lnTo>
                  <a:pt x="176022" y="16891"/>
                </a:lnTo>
                <a:lnTo>
                  <a:pt x="247895" y="16891"/>
                </a:lnTo>
                <a:lnTo>
                  <a:pt x="222795" y="6291"/>
                </a:lnTo>
                <a:lnTo>
                  <a:pt x="176022" y="0"/>
                </a:lnTo>
                <a:close/>
              </a:path>
              <a:path w="352425" h="352425">
                <a:moveTo>
                  <a:pt x="247895" y="16891"/>
                </a:moveTo>
                <a:lnTo>
                  <a:pt x="176022" y="16891"/>
                </a:lnTo>
                <a:lnTo>
                  <a:pt x="226319" y="25003"/>
                </a:lnTo>
                <a:lnTo>
                  <a:pt x="270001" y="47594"/>
                </a:lnTo>
                <a:lnTo>
                  <a:pt x="304449" y="82042"/>
                </a:lnTo>
                <a:lnTo>
                  <a:pt x="327040" y="125724"/>
                </a:lnTo>
                <a:lnTo>
                  <a:pt x="335152" y="176022"/>
                </a:lnTo>
                <a:lnTo>
                  <a:pt x="327040" y="226319"/>
                </a:lnTo>
                <a:lnTo>
                  <a:pt x="304449" y="270002"/>
                </a:lnTo>
                <a:lnTo>
                  <a:pt x="270001" y="304449"/>
                </a:lnTo>
                <a:lnTo>
                  <a:pt x="226319" y="327040"/>
                </a:lnTo>
                <a:lnTo>
                  <a:pt x="176022" y="335153"/>
                </a:lnTo>
                <a:lnTo>
                  <a:pt x="247895" y="335153"/>
                </a:lnTo>
                <a:lnTo>
                  <a:pt x="300466" y="300466"/>
                </a:lnTo>
                <a:lnTo>
                  <a:pt x="327998" y="264837"/>
                </a:lnTo>
                <a:lnTo>
                  <a:pt x="345752" y="222795"/>
                </a:lnTo>
                <a:lnTo>
                  <a:pt x="352043" y="176022"/>
                </a:lnTo>
                <a:lnTo>
                  <a:pt x="345752" y="129248"/>
                </a:lnTo>
                <a:lnTo>
                  <a:pt x="327998" y="87206"/>
                </a:lnTo>
                <a:lnTo>
                  <a:pt x="300466" y="51577"/>
                </a:lnTo>
                <a:lnTo>
                  <a:pt x="264837" y="24045"/>
                </a:lnTo>
                <a:lnTo>
                  <a:pt x="247895" y="16891"/>
                </a:lnTo>
                <a:close/>
              </a:path>
              <a:path w="352425" h="352425">
                <a:moveTo>
                  <a:pt x="176022" y="21717"/>
                </a:moveTo>
                <a:lnTo>
                  <a:pt x="127250" y="29583"/>
                </a:lnTo>
                <a:lnTo>
                  <a:pt x="84892" y="51489"/>
                </a:lnTo>
                <a:lnTo>
                  <a:pt x="51489" y="84892"/>
                </a:lnTo>
                <a:lnTo>
                  <a:pt x="29583" y="127250"/>
                </a:lnTo>
                <a:lnTo>
                  <a:pt x="21716" y="176022"/>
                </a:lnTo>
                <a:lnTo>
                  <a:pt x="29583" y="224793"/>
                </a:lnTo>
                <a:lnTo>
                  <a:pt x="51489" y="267151"/>
                </a:lnTo>
                <a:lnTo>
                  <a:pt x="84892" y="300554"/>
                </a:lnTo>
                <a:lnTo>
                  <a:pt x="127250" y="322460"/>
                </a:lnTo>
                <a:lnTo>
                  <a:pt x="176022" y="330327"/>
                </a:lnTo>
                <a:lnTo>
                  <a:pt x="224793" y="322460"/>
                </a:lnTo>
                <a:lnTo>
                  <a:pt x="248872" y="310007"/>
                </a:lnTo>
                <a:lnTo>
                  <a:pt x="178562" y="310007"/>
                </a:lnTo>
                <a:lnTo>
                  <a:pt x="178562" y="259334"/>
                </a:lnTo>
                <a:lnTo>
                  <a:pt x="61340" y="259334"/>
                </a:lnTo>
                <a:lnTo>
                  <a:pt x="61340" y="223774"/>
                </a:lnTo>
                <a:lnTo>
                  <a:pt x="180975" y="61595"/>
                </a:lnTo>
                <a:lnTo>
                  <a:pt x="277256" y="61595"/>
                </a:lnTo>
                <a:lnTo>
                  <a:pt x="267151" y="51489"/>
                </a:lnTo>
                <a:lnTo>
                  <a:pt x="224793" y="29583"/>
                </a:lnTo>
                <a:lnTo>
                  <a:pt x="176022" y="21717"/>
                </a:lnTo>
                <a:close/>
              </a:path>
              <a:path w="352425" h="352425">
                <a:moveTo>
                  <a:pt x="277256" y="61595"/>
                </a:moveTo>
                <a:lnTo>
                  <a:pt x="231521" y="61595"/>
                </a:lnTo>
                <a:lnTo>
                  <a:pt x="231521" y="223774"/>
                </a:lnTo>
                <a:lnTo>
                  <a:pt x="261365" y="223774"/>
                </a:lnTo>
                <a:lnTo>
                  <a:pt x="261365" y="259334"/>
                </a:lnTo>
                <a:lnTo>
                  <a:pt x="231521" y="259334"/>
                </a:lnTo>
                <a:lnTo>
                  <a:pt x="231521" y="310007"/>
                </a:lnTo>
                <a:lnTo>
                  <a:pt x="248872" y="310007"/>
                </a:lnTo>
                <a:lnTo>
                  <a:pt x="267151" y="300554"/>
                </a:lnTo>
                <a:lnTo>
                  <a:pt x="300554" y="267151"/>
                </a:lnTo>
                <a:lnTo>
                  <a:pt x="322460" y="224793"/>
                </a:lnTo>
                <a:lnTo>
                  <a:pt x="330326" y="176022"/>
                </a:lnTo>
                <a:lnTo>
                  <a:pt x="322460" y="127250"/>
                </a:lnTo>
                <a:lnTo>
                  <a:pt x="300554" y="84892"/>
                </a:lnTo>
                <a:lnTo>
                  <a:pt x="277256" y="61595"/>
                </a:lnTo>
                <a:close/>
              </a:path>
              <a:path w="352425" h="352425">
                <a:moveTo>
                  <a:pt x="178562" y="134112"/>
                </a:moveTo>
                <a:lnTo>
                  <a:pt x="113029" y="223774"/>
                </a:lnTo>
                <a:lnTo>
                  <a:pt x="178562" y="223774"/>
                </a:lnTo>
                <a:lnTo>
                  <a:pt x="178562" y="134112"/>
                </a:lnTo>
                <a:close/>
              </a:path>
            </a:pathLst>
          </a:custGeom>
          <a:solidFill>
            <a:srgbClr val="006FC0"/>
          </a:solidFill>
        </p:spPr>
        <p:txBody>
          <a:bodyPr wrap="square" lIns="0" tIns="0" rIns="0" bIns="0" rtlCol="0"/>
          <a:lstStyle/>
          <a:p>
            <a:endParaRPr/>
          </a:p>
        </p:txBody>
      </p:sp>
      <p:sp>
        <p:nvSpPr>
          <p:cNvPr id="49" name="object 49"/>
          <p:cNvSpPr txBox="1"/>
          <p:nvPr/>
        </p:nvSpPr>
        <p:spPr>
          <a:xfrm>
            <a:off x="8376666" y="4391634"/>
            <a:ext cx="3763010" cy="1168400"/>
          </a:xfrm>
          <a:prstGeom prst="rect">
            <a:avLst/>
          </a:prstGeom>
        </p:spPr>
        <p:txBody>
          <a:bodyPr vert="horz" wrap="square" lIns="0" tIns="88900" rIns="0" bIns="0" rtlCol="0">
            <a:spAutoFit/>
          </a:bodyPr>
          <a:lstStyle/>
          <a:p>
            <a:pPr marL="12700">
              <a:lnSpc>
                <a:spcPct val="100000"/>
              </a:lnSpc>
              <a:spcBef>
                <a:spcPts val="700"/>
              </a:spcBef>
            </a:pPr>
            <a:r>
              <a:rPr sz="2000" dirty="0">
                <a:latin typeface="Microsoft JhengHei"/>
                <a:cs typeface="Microsoft JhengHei"/>
              </a:rPr>
              <a:t>以</a:t>
            </a:r>
            <a:r>
              <a:rPr sz="2000" b="1" dirty="0">
                <a:solidFill>
                  <a:srgbClr val="6F2F9F"/>
                </a:solidFill>
                <a:latin typeface="Microsoft JhengHei"/>
                <a:cs typeface="Microsoft JhengHei"/>
              </a:rPr>
              <a:t>自然最低級分</a:t>
            </a:r>
            <a:r>
              <a:rPr sz="2000" spc="-50" dirty="0">
                <a:latin typeface="Microsoft JhengHei"/>
                <a:cs typeface="Microsoft JhengHei"/>
              </a:rPr>
              <a:t>者</a:t>
            </a:r>
            <a:endParaRPr sz="2000">
              <a:latin typeface="Microsoft JhengHei"/>
              <a:cs typeface="Microsoft JhengHei"/>
            </a:endParaRPr>
          </a:p>
          <a:p>
            <a:pPr marL="12700" marR="5080">
              <a:lnSpc>
                <a:spcPct val="125000"/>
              </a:lnSpc>
            </a:pPr>
            <a:r>
              <a:rPr sz="2000" dirty="0">
                <a:latin typeface="Microsoft JhengHei"/>
                <a:cs typeface="Microsoft JhengHei"/>
              </a:rPr>
              <a:t>依「</a:t>
            </a:r>
            <a:r>
              <a:rPr sz="2000" b="1" spc="-15" dirty="0">
                <a:solidFill>
                  <a:srgbClr val="6F2F9F"/>
                </a:solidFill>
                <a:latin typeface="Microsoft JhengHei"/>
                <a:cs typeface="Microsoft JhengHei"/>
              </a:rPr>
              <a:t>同級分(分數)超額篩選方式</a:t>
            </a:r>
            <a:r>
              <a:rPr sz="2000" spc="-50" dirty="0">
                <a:latin typeface="Microsoft JhengHei"/>
                <a:cs typeface="Microsoft JhengHei"/>
              </a:rPr>
              <a:t>」</a:t>
            </a:r>
            <a:r>
              <a:rPr sz="2000" spc="-5" dirty="0">
                <a:latin typeface="Microsoft JhengHei"/>
                <a:cs typeface="Microsoft JhengHei"/>
              </a:rPr>
              <a:t>之順序篩選至達預計甄試</a:t>
            </a:r>
            <a:r>
              <a:rPr sz="2000" b="1" dirty="0">
                <a:solidFill>
                  <a:srgbClr val="6F2F9F"/>
                </a:solidFill>
                <a:latin typeface="Microsoft JhengHei"/>
                <a:cs typeface="Microsoft JhengHei"/>
              </a:rPr>
              <a:t>９</a:t>
            </a:r>
            <a:r>
              <a:rPr sz="2000" spc="-50" dirty="0">
                <a:latin typeface="Microsoft JhengHei"/>
                <a:cs typeface="Microsoft JhengHei"/>
              </a:rPr>
              <a:t>名</a:t>
            </a:r>
            <a:endParaRPr sz="2000">
              <a:latin typeface="Microsoft JhengHei"/>
              <a:cs typeface="Microsoft JhengHei"/>
            </a:endParaRPr>
          </a:p>
        </p:txBody>
      </p:sp>
      <p:sp>
        <p:nvSpPr>
          <p:cNvPr id="50" name="object 50"/>
          <p:cNvSpPr txBox="1"/>
          <p:nvPr/>
        </p:nvSpPr>
        <p:spPr>
          <a:xfrm>
            <a:off x="2815844" y="6251549"/>
            <a:ext cx="221869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Microsoft JhengHei"/>
                <a:cs typeface="Microsoft JhengHei"/>
              </a:rPr>
              <a:t>超出預計甄試人數</a:t>
            </a:r>
            <a:r>
              <a:rPr sz="1800" b="1" spc="-25" dirty="0">
                <a:solidFill>
                  <a:srgbClr val="FFFFFF"/>
                </a:solidFill>
                <a:latin typeface="Microsoft JhengHei"/>
                <a:cs typeface="Microsoft JhengHei"/>
              </a:rPr>
              <a:t>9</a:t>
            </a:r>
            <a:r>
              <a:rPr sz="1800" b="1" spc="-50" dirty="0">
                <a:solidFill>
                  <a:srgbClr val="FFFFFF"/>
                </a:solidFill>
                <a:latin typeface="Microsoft JhengHei"/>
                <a:cs typeface="Microsoft JhengHei"/>
              </a:rPr>
              <a:t>名</a:t>
            </a:r>
            <a:endParaRPr sz="1800">
              <a:latin typeface="Microsoft JhengHei"/>
              <a:cs typeface="Microsoft JhengHei"/>
            </a:endParaRPr>
          </a:p>
        </p:txBody>
      </p:sp>
      <p:sp>
        <p:nvSpPr>
          <p:cNvPr id="51" name="object 51"/>
          <p:cNvSpPr txBox="1"/>
          <p:nvPr/>
        </p:nvSpPr>
        <p:spPr>
          <a:xfrm>
            <a:off x="905357" y="1834642"/>
            <a:ext cx="3037739" cy="940435"/>
          </a:xfrm>
          <a:prstGeom prst="rect">
            <a:avLst/>
          </a:prstGeom>
        </p:spPr>
        <p:txBody>
          <a:bodyPr vert="horz" wrap="square" lIns="0" tIns="13335" rIns="0" bIns="0" rtlCol="0">
            <a:spAutoFit/>
          </a:bodyPr>
          <a:lstStyle/>
          <a:p>
            <a:pPr marL="12700" marR="5080">
              <a:lnSpc>
                <a:spcPct val="100000"/>
              </a:lnSpc>
              <a:spcBef>
                <a:spcPts val="105"/>
              </a:spcBef>
            </a:pPr>
            <a:r>
              <a:rPr sz="2000" b="1" spc="-5" dirty="0">
                <a:solidFill>
                  <a:schemeClr val="accent2"/>
                </a:solidFill>
                <a:latin typeface="Microsoft JhengHei"/>
                <a:cs typeface="Microsoft JhengHei"/>
              </a:rPr>
              <a:t>考生須先通過檢定篩選，</a:t>
            </a:r>
            <a:r>
              <a:rPr sz="2000" b="1" spc="-50" dirty="0">
                <a:solidFill>
                  <a:schemeClr val="accent2"/>
                </a:solidFill>
                <a:latin typeface="Microsoft JhengHei"/>
                <a:cs typeface="Microsoft JhengHei"/>
              </a:rPr>
              <a:t> </a:t>
            </a:r>
            <a:r>
              <a:rPr sz="2000" b="1" dirty="0" err="1">
                <a:solidFill>
                  <a:schemeClr val="accent2"/>
                </a:solidFill>
                <a:latin typeface="Microsoft JhengHei"/>
                <a:cs typeface="Microsoft JhengHei"/>
              </a:rPr>
              <a:t>才能參加次項之倍率篩選</a:t>
            </a:r>
            <a:br>
              <a:rPr lang="en-US" sz="2000" b="1" dirty="0">
                <a:solidFill>
                  <a:schemeClr val="accent2"/>
                </a:solidFill>
                <a:latin typeface="Microsoft JhengHei"/>
                <a:cs typeface="Microsoft JhengHei"/>
              </a:rPr>
            </a:br>
            <a:r>
              <a:rPr sz="2000" b="1" spc="-50" dirty="0">
                <a:solidFill>
                  <a:schemeClr val="accent2"/>
                </a:solidFill>
                <a:latin typeface="Microsoft JhengHei"/>
                <a:cs typeface="Microsoft JhengHei"/>
              </a:rPr>
              <a:t> </a:t>
            </a:r>
            <a:r>
              <a:rPr sz="2000" b="1" spc="-15" dirty="0">
                <a:solidFill>
                  <a:schemeClr val="accent2"/>
                </a:solidFill>
                <a:latin typeface="Microsoft JhengHei"/>
                <a:cs typeface="Microsoft JhengHei"/>
              </a:rPr>
              <a:t>(由高倍率篩選至低倍率)</a:t>
            </a:r>
            <a:endParaRPr sz="2000" dirty="0">
              <a:solidFill>
                <a:schemeClr val="accent2"/>
              </a:solidFill>
              <a:latin typeface="Microsoft JhengHei"/>
              <a:cs typeface="Microsoft JhengHei"/>
            </a:endParaRPr>
          </a:p>
        </p:txBody>
      </p:sp>
      <p:grpSp>
        <p:nvGrpSpPr>
          <p:cNvPr id="52" name="object 52"/>
          <p:cNvGrpSpPr/>
          <p:nvPr/>
        </p:nvGrpSpPr>
        <p:grpSpPr>
          <a:xfrm>
            <a:off x="266700" y="1011936"/>
            <a:ext cx="3702685" cy="1292860"/>
            <a:chOff x="266700" y="1011936"/>
            <a:chExt cx="3702685" cy="1292860"/>
          </a:xfrm>
        </p:grpSpPr>
        <p:pic>
          <p:nvPicPr>
            <p:cNvPr id="53" name="object 53"/>
            <p:cNvPicPr/>
            <p:nvPr/>
          </p:nvPicPr>
          <p:blipFill>
            <a:blip r:embed="rId11" cstate="print"/>
            <a:stretch>
              <a:fillRect/>
            </a:stretch>
          </p:blipFill>
          <p:spPr>
            <a:xfrm>
              <a:off x="266700" y="1731263"/>
              <a:ext cx="573024" cy="573024"/>
            </a:xfrm>
            <a:prstGeom prst="rect">
              <a:avLst/>
            </a:prstGeom>
          </p:spPr>
        </p:pic>
        <p:pic>
          <p:nvPicPr>
            <p:cNvPr id="54" name="object 54"/>
            <p:cNvPicPr/>
            <p:nvPr/>
          </p:nvPicPr>
          <p:blipFill>
            <a:blip r:embed="rId12" cstate="print"/>
            <a:stretch>
              <a:fillRect/>
            </a:stretch>
          </p:blipFill>
          <p:spPr>
            <a:xfrm>
              <a:off x="420623" y="1011936"/>
              <a:ext cx="3548634" cy="774953"/>
            </a:xfrm>
            <a:prstGeom prst="rect">
              <a:avLst/>
            </a:prstGeom>
          </p:spPr>
        </p:pic>
      </p:grpSp>
      <p:sp>
        <p:nvSpPr>
          <p:cNvPr id="55" name="object 55"/>
          <p:cNvSpPr txBox="1"/>
          <p:nvPr/>
        </p:nvSpPr>
        <p:spPr>
          <a:xfrm>
            <a:off x="658774" y="1150111"/>
            <a:ext cx="3073400" cy="391160"/>
          </a:xfrm>
          <a:prstGeom prst="rect">
            <a:avLst/>
          </a:prstGeom>
        </p:spPr>
        <p:txBody>
          <a:bodyPr vert="horz" wrap="square" lIns="0" tIns="12700" rIns="0" bIns="0" rtlCol="0">
            <a:spAutoFit/>
          </a:bodyPr>
          <a:lstStyle/>
          <a:p>
            <a:pPr marL="12700">
              <a:lnSpc>
                <a:spcPct val="100000"/>
              </a:lnSpc>
              <a:spcBef>
                <a:spcPts val="100"/>
              </a:spcBef>
            </a:pPr>
            <a:r>
              <a:rPr sz="2400" b="1" spc="-5" dirty="0">
                <a:latin typeface="Microsoft JhengHei"/>
                <a:cs typeface="Microsoft JhengHei"/>
              </a:rPr>
              <a:t>範例校系倍率篩選方式</a:t>
            </a:r>
            <a:endParaRPr sz="2400">
              <a:latin typeface="Microsoft JhengHei"/>
              <a:cs typeface="Microsoft JhengHei"/>
            </a:endParaRPr>
          </a:p>
        </p:txBody>
      </p:sp>
      <p:sp>
        <p:nvSpPr>
          <p:cNvPr id="56" name="object 56"/>
          <p:cNvSpPr txBox="1">
            <a:spLocks noGrp="1"/>
          </p:cNvSpPr>
          <p:nvPr>
            <p:ph type="sldNum" sz="quarter" idx="7"/>
          </p:nvPr>
        </p:nvSpPr>
        <p:spPr>
          <a:prstGeom prst="rect">
            <a:avLst/>
          </a:prstGeom>
        </p:spPr>
        <p:txBody>
          <a:bodyPr vert="horz" wrap="square" lIns="0" tIns="0" rIns="0" bIns="0" rtlCol="0">
            <a:spAutoFit/>
          </a:bodyPr>
          <a:lstStyle/>
          <a:p>
            <a:pPr marL="38100">
              <a:lnSpc>
                <a:spcPts val="1425"/>
              </a:lnSpc>
            </a:pPr>
            <a:fld id="{81D60167-4931-47E6-BA6A-407CBD079E47}" type="slidenum">
              <a:rPr spc="-25" dirty="0"/>
              <a:t>26</a:t>
            </a:fld>
            <a:endParaRPr spc="-25"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84732" y="2427858"/>
            <a:ext cx="2063114" cy="959485"/>
            <a:chOff x="1284732" y="2427858"/>
            <a:chExt cx="2063114" cy="959485"/>
          </a:xfrm>
        </p:grpSpPr>
        <p:pic>
          <p:nvPicPr>
            <p:cNvPr id="3" name="object 3"/>
            <p:cNvPicPr/>
            <p:nvPr/>
          </p:nvPicPr>
          <p:blipFill>
            <a:blip r:embed="rId2" cstate="print"/>
            <a:stretch>
              <a:fillRect/>
            </a:stretch>
          </p:blipFill>
          <p:spPr>
            <a:xfrm>
              <a:off x="1284732" y="3073882"/>
              <a:ext cx="2062733" cy="313080"/>
            </a:xfrm>
            <a:prstGeom prst="rect">
              <a:avLst/>
            </a:prstGeom>
          </p:spPr>
        </p:pic>
        <p:sp>
          <p:nvSpPr>
            <p:cNvPr id="4" name="object 4"/>
            <p:cNvSpPr/>
            <p:nvPr/>
          </p:nvSpPr>
          <p:spPr>
            <a:xfrm>
              <a:off x="1353312" y="2427858"/>
              <a:ext cx="1830705" cy="715010"/>
            </a:xfrm>
            <a:custGeom>
              <a:avLst/>
              <a:gdLst/>
              <a:ahLst/>
              <a:cxnLst/>
              <a:rect l="l" t="t" r="r" b="b"/>
              <a:pathLst>
                <a:path w="1830705" h="715010">
                  <a:moveTo>
                    <a:pt x="1672589" y="0"/>
                  </a:moveTo>
                  <a:lnTo>
                    <a:pt x="0" y="0"/>
                  </a:lnTo>
                  <a:lnTo>
                    <a:pt x="0" y="714501"/>
                  </a:lnTo>
                  <a:lnTo>
                    <a:pt x="1672589" y="714501"/>
                  </a:lnTo>
                  <a:lnTo>
                    <a:pt x="1830324" y="358013"/>
                  </a:lnTo>
                  <a:lnTo>
                    <a:pt x="1672589" y="0"/>
                  </a:lnTo>
                  <a:close/>
                </a:path>
              </a:pathLst>
            </a:custGeom>
            <a:solidFill>
              <a:srgbClr val="1F4E79"/>
            </a:solidFill>
          </p:spPr>
          <p:txBody>
            <a:bodyPr wrap="square" lIns="0" tIns="0" rIns="0" bIns="0" rtlCol="0"/>
            <a:lstStyle/>
            <a:p>
              <a:endParaRPr/>
            </a:p>
          </p:txBody>
        </p:sp>
      </p:grpSp>
      <p:sp>
        <p:nvSpPr>
          <p:cNvPr id="5" name="object 5"/>
          <p:cNvSpPr txBox="1"/>
          <p:nvPr/>
        </p:nvSpPr>
        <p:spPr>
          <a:xfrm>
            <a:off x="1754885" y="2498216"/>
            <a:ext cx="1244600" cy="391160"/>
          </a:xfrm>
          <a:prstGeom prst="rect">
            <a:avLst/>
          </a:prstGeom>
        </p:spPr>
        <p:txBody>
          <a:bodyPr vert="horz" wrap="square" lIns="0" tIns="12700" rIns="0" bIns="0" rtlCol="0">
            <a:spAutoFit/>
          </a:bodyPr>
          <a:lstStyle/>
          <a:p>
            <a:pPr marL="12700">
              <a:lnSpc>
                <a:spcPct val="100000"/>
              </a:lnSpc>
              <a:spcBef>
                <a:spcPts val="100"/>
              </a:spcBef>
            </a:pPr>
            <a:r>
              <a:rPr sz="2400" b="1" spc="-15" dirty="0">
                <a:solidFill>
                  <a:srgbClr val="FFFFFF"/>
                </a:solidFill>
                <a:latin typeface="Microsoft JhengHei"/>
                <a:cs typeface="Microsoft JhengHei"/>
              </a:rPr>
              <a:t>原住民生</a:t>
            </a:r>
            <a:endParaRPr sz="2400">
              <a:latin typeface="Microsoft JhengHei"/>
              <a:cs typeface="Microsoft JhengHei"/>
            </a:endParaRPr>
          </a:p>
        </p:txBody>
      </p:sp>
      <p:grpSp>
        <p:nvGrpSpPr>
          <p:cNvPr id="6" name="object 6"/>
          <p:cNvGrpSpPr/>
          <p:nvPr/>
        </p:nvGrpSpPr>
        <p:grpSpPr>
          <a:xfrm>
            <a:off x="981455" y="1990344"/>
            <a:ext cx="2366010" cy="2806700"/>
            <a:chOff x="981455" y="1990344"/>
            <a:chExt cx="2366010" cy="2806700"/>
          </a:xfrm>
        </p:grpSpPr>
        <p:pic>
          <p:nvPicPr>
            <p:cNvPr id="7" name="object 7"/>
            <p:cNvPicPr/>
            <p:nvPr/>
          </p:nvPicPr>
          <p:blipFill>
            <a:blip r:embed="rId3" cstate="print"/>
            <a:stretch>
              <a:fillRect/>
            </a:stretch>
          </p:blipFill>
          <p:spPr>
            <a:xfrm>
              <a:off x="981455" y="1990344"/>
              <a:ext cx="743712" cy="1152143"/>
            </a:xfrm>
            <a:prstGeom prst="rect">
              <a:avLst/>
            </a:prstGeom>
          </p:spPr>
        </p:pic>
        <p:pic>
          <p:nvPicPr>
            <p:cNvPr id="8" name="object 8"/>
            <p:cNvPicPr/>
            <p:nvPr/>
          </p:nvPicPr>
          <p:blipFill>
            <a:blip r:embed="rId2" cstate="print"/>
            <a:stretch>
              <a:fillRect/>
            </a:stretch>
          </p:blipFill>
          <p:spPr>
            <a:xfrm>
              <a:off x="1284731" y="4483582"/>
              <a:ext cx="2062733" cy="313080"/>
            </a:xfrm>
            <a:prstGeom prst="rect">
              <a:avLst/>
            </a:prstGeom>
          </p:spPr>
        </p:pic>
        <p:sp>
          <p:nvSpPr>
            <p:cNvPr id="9" name="object 9"/>
            <p:cNvSpPr/>
            <p:nvPr/>
          </p:nvSpPr>
          <p:spPr>
            <a:xfrm>
              <a:off x="1353311" y="3837558"/>
              <a:ext cx="1830705" cy="715010"/>
            </a:xfrm>
            <a:custGeom>
              <a:avLst/>
              <a:gdLst/>
              <a:ahLst/>
              <a:cxnLst/>
              <a:rect l="l" t="t" r="r" b="b"/>
              <a:pathLst>
                <a:path w="1830705" h="715010">
                  <a:moveTo>
                    <a:pt x="1672589" y="0"/>
                  </a:moveTo>
                  <a:lnTo>
                    <a:pt x="0" y="0"/>
                  </a:lnTo>
                  <a:lnTo>
                    <a:pt x="0" y="714502"/>
                  </a:lnTo>
                  <a:lnTo>
                    <a:pt x="1672589" y="714502"/>
                  </a:lnTo>
                  <a:lnTo>
                    <a:pt x="1830324" y="358013"/>
                  </a:lnTo>
                  <a:lnTo>
                    <a:pt x="1672589" y="0"/>
                  </a:lnTo>
                  <a:close/>
                </a:path>
              </a:pathLst>
            </a:custGeom>
            <a:solidFill>
              <a:srgbClr val="DF6666"/>
            </a:solidFill>
          </p:spPr>
          <p:txBody>
            <a:bodyPr wrap="square" lIns="0" tIns="0" rIns="0" bIns="0" rtlCol="0"/>
            <a:lstStyle/>
            <a:p>
              <a:endParaRPr/>
            </a:p>
          </p:txBody>
        </p:sp>
      </p:grpSp>
      <p:sp>
        <p:nvSpPr>
          <p:cNvPr id="10" name="object 10"/>
          <p:cNvSpPr txBox="1"/>
          <p:nvPr/>
        </p:nvSpPr>
        <p:spPr>
          <a:xfrm>
            <a:off x="1942338" y="3907917"/>
            <a:ext cx="939800" cy="391160"/>
          </a:xfrm>
          <a:prstGeom prst="rect">
            <a:avLst/>
          </a:prstGeom>
        </p:spPr>
        <p:txBody>
          <a:bodyPr vert="horz" wrap="square" lIns="0" tIns="12700" rIns="0" bIns="0" rtlCol="0">
            <a:spAutoFit/>
          </a:bodyPr>
          <a:lstStyle/>
          <a:p>
            <a:pPr marL="12700">
              <a:lnSpc>
                <a:spcPct val="100000"/>
              </a:lnSpc>
              <a:spcBef>
                <a:spcPts val="100"/>
              </a:spcBef>
            </a:pPr>
            <a:r>
              <a:rPr sz="2400" b="1" spc="-20" dirty="0">
                <a:solidFill>
                  <a:srgbClr val="FFFFFF"/>
                </a:solidFill>
                <a:latin typeface="Microsoft JhengHei"/>
                <a:cs typeface="Microsoft JhengHei"/>
              </a:rPr>
              <a:t>離島生</a:t>
            </a:r>
            <a:endParaRPr sz="2400">
              <a:latin typeface="Microsoft JhengHei"/>
              <a:cs typeface="Microsoft JhengHei"/>
            </a:endParaRPr>
          </a:p>
        </p:txBody>
      </p:sp>
      <p:grpSp>
        <p:nvGrpSpPr>
          <p:cNvPr id="11" name="object 11"/>
          <p:cNvGrpSpPr/>
          <p:nvPr/>
        </p:nvGrpSpPr>
        <p:grpSpPr>
          <a:xfrm>
            <a:off x="981455" y="3334511"/>
            <a:ext cx="2366010" cy="2805430"/>
            <a:chOff x="981455" y="3334511"/>
            <a:chExt cx="2366010" cy="2805430"/>
          </a:xfrm>
        </p:grpSpPr>
        <p:pic>
          <p:nvPicPr>
            <p:cNvPr id="12" name="object 12"/>
            <p:cNvPicPr/>
            <p:nvPr/>
          </p:nvPicPr>
          <p:blipFill>
            <a:blip r:embed="rId4" cstate="print"/>
            <a:stretch>
              <a:fillRect/>
            </a:stretch>
          </p:blipFill>
          <p:spPr>
            <a:xfrm>
              <a:off x="981455" y="3334511"/>
              <a:ext cx="743712" cy="1214627"/>
            </a:xfrm>
            <a:prstGeom prst="rect">
              <a:avLst/>
            </a:prstGeom>
          </p:spPr>
        </p:pic>
        <p:pic>
          <p:nvPicPr>
            <p:cNvPr id="13" name="object 13"/>
            <p:cNvPicPr/>
            <p:nvPr/>
          </p:nvPicPr>
          <p:blipFill>
            <a:blip r:embed="rId5" cstate="print"/>
            <a:stretch>
              <a:fillRect/>
            </a:stretch>
          </p:blipFill>
          <p:spPr>
            <a:xfrm>
              <a:off x="1284731" y="5827776"/>
              <a:ext cx="2062733" cy="311594"/>
            </a:xfrm>
            <a:prstGeom prst="rect">
              <a:avLst/>
            </a:prstGeom>
          </p:spPr>
        </p:pic>
        <p:sp>
          <p:nvSpPr>
            <p:cNvPr id="14" name="object 14"/>
            <p:cNvSpPr/>
            <p:nvPr/>
          </p:nvSpPr>
          <p:spPr>
            <a:xfrm>
              <a:off x="1353311" y="5183251"/>
              <a:ext cx="1830705" cy="713105"/>
            </a:xfrm>
            <a:custGeom>
              <a:avLst/>
              <a:gdLst/>
              <a:ahLst/>
              <a:cxnLst/>
              <a:rect l="l" t="t" r="r" b="b"/>
              <a:pathLst>
                <a:path w="1830705" h="713104">
                  <a:moveTo>
                    <a:pt x="1672589" y="0"/>
                  </a:moveTo>
                  <a:lnTo>
                    <a:pt x="0" y="0"/>
                  </a:lnTo>
                  <a:lnTo>
                    <a:pt x="0" y="712978"/>
                  </a:lnTo>
                  <a:lnTo>
                    <a:pt x="1672589" y="712978"/>
                  </a:lnTo>
                  <a:lnTo>
                    <a:pt x="1830324" y="357251"/>
                  </a:lnTo>
                  <a:lnTo>
                    <a:pt x="1672589" y="0"/>
                  </a:lnTo>
                  <a:close/>
                </a:path>
              </a:pathLst>
            </a:custGeom>
            <a:solidFill>
              <a:srgbClr val="95519C"/>
            </a:solidFill>
          </p:spPr>
          <p:txBody>
            <a:bodyPr wrap="square" lIns="0" tIns="0" rIns="0" bIns="0" rtlCol="0"/>
            <a:lstStyle/>
            <a:p>
              <a:endParaRPr/>
            </a:p>
          </p:txBody>
        </p:sp>
      </p:grpSp>
      <p:sp>
        <p:nvSpPr>
          <p:cNvPr id="15" name="object 15"/>
          <p:cNvSpPr txBox="1"/>
          <p:nvPr/>
        </p:nvSpPr>
        <p:spPr>
          <a:xfrm>
            <a:off x="1727454" y="5330444"/>
            <a:ext cx="1297940" cy="331470"/>
          </a:xfrm>
          <a:prstGeom prst="rect">
            <a:avLst/>
          </a:prstGeom>
        </p:spPr>
        <p:txBody>
          <a:bodyPr vert="horz" wrap="square" lIns="0" tIns="13335" rIns="0" bIns="0" rtlCol="0">
            <a:spAutoFit/>
          </a:bodyPr>
          <a:lstStyle/>
          <a:p>
            <a:pPr marL="12700">
              <a:lnSpc>
                <a:spcPct val="100000"/>
              </a:lnSpc>
              <a:spcBef>
                <a:spcPts val="105"/>
              </a:spcBef>
            </a:pPr>
            <a:r>
              <a:rPr sz="2000" b="1" spc="-20" dirty="0">
                <a:solidFill>
                  <a:srgbClr val="FFFFFF"/>
                </a:solidFill>
                <a:latin typeface="Microsoft JhengHei"/>
                <a:cs typeface="Microsoft JhengHei"/>
              </a:rPr>
              <a:t>願景計畫生</a:t>
            </a:r>
            <a:endParaRPr sz="2000">
              <a:latin typeface="Microsoft JhengHei"/>
              <a:cs typeface="Microsoft JhengHei"/>
            </a:endParaRPr>
          </a:p>
        </p:txBody>
      </p:sp>
      <p:grpSp>
        <p:nvGrpSpPr>
          <p:cNvPr id="16" name="object 16"/>
          <p:cNvGrpSpPr/>
          <p:nvPr/>
        </p:nvGrpSpPr>
        <p:grpSpPr>
          <a:xfrm>
            <a:off x="981455" y="2965662"/>
            <a:ext cx="1879600" cy="2931160"/>
            <a:chOff x="981455" y="2965662"/>
            <a:chExt cx="1879600" cy="2931160"/>
          </a:xfrm>
        </p:grpSpPr>
        <p:pic>
          <p:nvPicPr>
            <p:cNvPr id="17" name="object 17"/>
            <p:cNvPicPr/>
            <p:nvPr/>
          </p:nvPicPr>
          <p:blipFill>
            <a:blip r:embed="rId6" cstate="print"/>
            <a:stretch>
              <a:fillRect/>
            </a:stretch>
          </p:blipFill>
          <p:spPr>
            <a:xfrm>
              <a:off x="981455" y="4744211"/>
              <a:ext cx="737616" cy="1152144"/>
            </a:xfrm>
            <a:prstGeom prst="rect">
              <a:avLst/>
            </a:prstGeom>
          </p:spPr>
        </p:pic>
        <p:sp>
          <p:nvSpPr>
            <p:cNvPr id="18" name="object 18"/>
            <p:cNvSpPr/>
            <p:nvPr/>
          </p:nvSpPr>
          <p:spPr>
            <a:xfrm>
              <a:off x="2016379" y="2965665"/>
              <a:ext cx="844550" cy="2794000"/>
            </a:xfrm>
            <a:custGeom>
              <a:avLst/>
              <a:gdLst/>
              <a:ahLst/>
              <a:cxnLst/>
              <a:rect l="l" t="t" r="r" b="b"/>
              <a:pathLst>
                <a:path w="844550" h="2794000">
                  <a:moveTo>
                    <a:pt x="844169" y="2769146"/>
                  </a:moveTo>
                  <a:lnTo>
                    <a:pt x="0" y="2769146"/>
                  </a:lnTo>
                  <a:lnTo>
                    <a:pt x="0" y="2793441"/>
                  </a:lnTo>
                  <a:lnTo>
                    <a:pt x="844169" y="2793441"/>
                  </a:lnTo>
                  <a:lnTo>
                    <a:pt x="844169" y="2769146"/>
                  </a:lnTo>
                  <a:close/>
                </a:path>
                <a:path w="844550" h="2794000">
                  <a:moveTo>
                    <a:pt x="844169" y="1429512"/>
                  </a:moveTo>
                  <a:lnTo>
                    <a:pt x="0" y="1429512"/>
                  </a:lnTo>
                  <a:lnTo>
                    <a:pt x="0" y="1452283"/>
                  </a:lnTo>
                  <a:lnTo>
                    <a:pt x="844169" y="1452283"/>
                  </a:lnTo>
                  <a:lnTo>
                    <a:pt x="844169" y="1429512"/>
                  </a:lnTo>
                  <a:close/>
                </a:path>
                <a:path w="844550" h="2794000">
                  <a:moveTo>
                    <a:pt x="844169" y="0"/>
                  </a:moveTo>
                  <a:lnTo>
                    <a:pt x="0" y="0"/>
                  </a:lnTo>
                  <a:lnTo>
                    <a:pt x="0" y="24295"/>
                  </a:lnTo>
                  <a:lnTo>
                    <a:pt x="844169" y="24295"/>
                  </a:lnTo>
                  <a:lnTo>
                    <a:pt x="844169" y="0"/>
                  </a:lnTo>
                  <a:close/>
                </a:path>
              </a:pathLst>
            </a:custGeom>
            <a:solidFill>
              <a:srgbClr val="000000"/>
            </a:solidFill>
          </p:spPr>
          <p:txBody>
            <a:bodyPr wrap="square" lIns="0" tIns="0" rIns="0" bIns="0" rtlCol="0"/>
            <a:lstStyle/>
            <a:p>
              <a:endParaRPr/>
            </a:p>
          </p:txBody>
        </p:sp>
      </p:grpSp>
      <p:sp>
        <p:nvSpPr>
          <p:cNvPr id="19" name="object 19"/>
          <p:cNvSpPr txBox="1"/>
          <p:nvPr/>
        </p:nvSpPr>
        <p:spPr>
          <a:xfrm>
            <a:off x="3461765" y="2373249"/>
            <a:ext cx="7372984" cy="941069"/>
          </a:xfrm>
          <a:prstGeom prst="rect">
            <a:avLst/>
          </a:prstGeom>
        </p:spPr>
        <p:txBody>
          <a:bodyPr vert="horz" wrap="square" lIns="0" tIns="13335" rIns="0" bIns="0" rtlCol="0">
            <a:spAutoFit/>
          </a:bodyPr>
          <a:lstStyle/>
          <a:p>
            <a:pPr marL="12700">
              <a:lnSpc>
                <a:spcPct val="100000"/>
              </a:lnSpc>
              <a:spcBef>
                <a:spcPts val="105"/>
              </a:spcBef>
            </a:pPr>
            <a:r>
              <a:rPr sz="2000" dirty="0">
                <a:latin typeface="Microsoft JhengHei"/>
                <a:cs typeface="Microsoft JhengHei"/>
              </a:rPr>
              <a:t>依</a:t>
            </a:r>
            <a:r>
              <a:rPr sz="2000" dirty="0">
                <a:solidFill>
                  <a:srgbClr val="FF0000"/>
                </a:solidFill>
                <a:latin typeface="Microsoft JhengHei"/>
                <a:cs typeface="Microsoft JhengHei"/>
              </a:rPr>
              <a:t>「同級分(分數)超額篩選方式」順序一</a:t>
            </a:r>
            <a:r>
              <a:rPr sz="2000" dirty="0">
                <a:latin typeface="Microsoft JhengHei"/>
                <a:cs typeface="Microsoft JhengHei"/>
              </a:rPr>
              <a:t>之級分總和，以</a:t>
            </a:r>
            <a:r>
              <a:rPr sz="2000" spc="-15" dirty="0">
                <a:solidFill>
                  <a:srgbClr val="FF0000"/>
                </a:solidFill>
                <a:latin typeface="Microsoft JhengHei"/>
                <a:cs typeface="Microsoft JhengHei"/>
              </a:rPr>
              <a:t>外加名額</a:t>
            </a:r>
            <a:endParaRPr sz="2000">
              <a:latin typeface="Microsoft JhengHei"/>
              <a:cs typeface="Microsoft JhengHei"/>
            </a:endParaRPr>
          </a:p>
          <a:p>
            <a:pPr marL="12700">
              <a:lnSpc>
                <a:spcPct val="100000"/>
              </a:lnSpc>
            </a:pPr>
            <a:r>
              <a:rPr sz="2000" spc="-20" dirty="0">
                <a:solidFill>
                  <a:srgbClr val="FF0000"/>
                </a:solidFill>
                <a:latin typeface="Microsoft JhengHei"/>
                <a:cs typeface="Microsoft JhengHei"/>
              </a:rPr>
              <a:t>5</a:t>
            </a:r>
            <a:r>
              <a:rPr sz="2000" dirty="0">
                <a:solidFill>
                  <a:srgbClr val="FF0000"/>
                </a:solidFill>
                <a:latin typeface="Microsoft JhengHei"/>
                <a:cs typeface="Microsoft JhengHei"/>
              </a:rPr>
              <a:t>倍人數</a:t>
            </a:r>
            <a:r>
              <a:rPr sz="2000" spc="-20" dirty="0">
                <a:latin typeface="Microsoft JhengHei"/>
                <a:cs typeface="Microsoft JhengHei"/>
              </a:rPr>
              <a:t>進行篩選，通過者取得參加第二階段資格。</a:t>
            </a:r>
            <a:endParaRPr sz="2000">
              <a:latin typeface="Microsoft JhengHei"/>
              <a:cs typeface="Microsoft JhengHei"/>
            </a:endParaRPr>
          </a:p>
          <a:p>
            <a:pPr marL="12700">
              <a:lnSpc>
                <a:spcPct val="100000"/>
              </a:lnSpc>
            </a:pPr>
            <a:r>
              <a:rPr sz="2000" b="1" spc="-30" dirty="0">
                <a:solidFill>
                  <a:srgbClr val="538235"/>
                </a:solidFill>
                <a:latin typeface="Microsoft JhengHei"/>
                <a:cs typeface="Microsoft JhengHei"/>
              </a:rPr>
              <a:t>如範例校系：國文+英文+自然之級分總和高低篩選</a:t>
            </a:r>
            <a:endParaRPr sz="2000">
              <a:latin typeface="Microsoft JhengHei"/>
              <a:cs typeface="Microsoft JhengHei"/>
            </a:endParaRPr>
          </a:p>
        </p:txBody>
      </p:sp>
      <p:sp>
        <p:nvSpPr>
          <p:cNvPr id="20" name="object 20"/>
          <p:cNvSpPr txBox="1"/>
          <p:nvPr/>
        </p:nvSpPr>
        <p:spPr>
          <a:xfrm>
            <a:off x="3461765" y="4021073"/>
            <a:ext cx="6126480" cy="330835"/>
          </a:xfrm>
          <a:prstGeom prst="rect">
            <a:avLst/>
          </a:prstGeom>
        </p:spPr>
        <p:txBody>
          <a:bodyPr vert="horz" wrap="square" lIns="0" tIns="12700" rIns="0" bIns="0" rtlCol="0">
            <a:spAutoFit/>
          </a:bodyPr>
          <a:lstStyle/>
          <a:p>
            <a:pPr marL="12700">
              <a:lnSpc>
                <a:spcPct val="100000"/>
              </a:lnSpc>
              <a:spcBef>
                <a:spcPts val="100"/>
              </a:spcBef>
            </a:pPr>
            <a:r>
              <a:rPr sz="2000" dirty="0">
                <a:latin typeface="Microsoft JhengHei"/>
                <a:cs typeface="Microsoft JhengHei"/>
              </a:rPr>
              <a:t>符合</a:t>
            </a:r>
            <a:r>
              <a:rPr sz="2000" spc="-5" dirty="0">
                <a:solidFill>
                  <a:srgbClr val="FF0000"/>
                </a:solidFill>
                <a:latin typeface="Microsoft JhengHei"/>
                <a:cs typeface="Microsoft JhengHei"/>
              </a:rPr>
              <a:t>校系要求之離島縣市</a:t>
            </a:r>
            <a:r>
              <a:rPr sz="2000" spc="-20" dirty="0">
                <a:latin typeface="Microsoft JhengHei"/>
                <a:cs typeface="Microsoft JhengHei"/>
              </a:rPr>
              <a:t>，即取得參加第二階段資格。</a:t>
            </a:r>
            <a:endParaRPr sz="2000">
              <a:latin typeface="Microsoft JhengHei"/>
              <a:cs typeface="Microsoft JhengHei"/>
            </a:endParaRPr>
          </a:p>
        </p:txBody>
      </p:sp>
      <p:sp>
        <p:nvSpPr>
          <p:cNvPr id="21" name="object 21"/>
          <p:cNvSpPr txBox="1"/>
          <p:nvPr/>
        </p:nvSpPr>
        <p:spPr>
          <a:xfrm>
            <a:off x="3461765" y="4901310"/>
            <a:ext cx="8218805" cy="1649095"/>
          </a:xfrm>
          <a:prstGeom prst="rect">
            <a:avLst/>
          </a:prstGeom>
        </p:spPr>
        <p:txBody>
          <a:bodyPr vert="horz" wrap="square" lIns="0" tIns="12700" rIns="0" bIns="0" rtlCol="0">
            <a:spAutoFit/>
          </a:bodyPr>
          <a:lstStyle/>
          <a:p>
            <a:pPr marL="281305" indent="-268605">
              <a:lnSpc>
                <a:spcPct val="100000"/>
              </a:lnSpc>
              <a:spcBef>
                <a:spcPts val="100"/>
              </a:spcBef>
              <a:buAutoNum type="arabicPeriod"/>
              <a:tabLst>
                <a:tab pos="281305" algn="l"/>
              </a:tabLst>
            </a:pPr>
            <a:r>
              <a:rPr sz="2000" spc="-5" dirty="0">
                <a:latin typeface="Microsoft JhengHei"/>
                <a:cs typeface="Microsoft JhengHei"/>
              </a:rPr>
              <a:t>願景計畫外加名額校系：</a:t>
            </a:r>
            <a:endParaRPr sz="2000">
              <a:latin typeface="Microsoft JhengHei"/>
              <a:cs typeface="Microsoft JhengHei"/>
            </a:endParaRPr>
          </a:p>
          <a:p>
            <a:pPr marL="330835">
              <a:lnSpc>
                <a:spcPct val="100000"/>
              </a:lnSpc>
            </a:pPr>
            <a:r>
              <a:rPr sz="2000" spc="-15" dirty="0">
                <a:solidFill>
                  <a:srgbClr val="FF0000"/>
                </a:solidFill>
                <a:latin typeface="Microsoft JhengHei"/>
                <a:cs typeface="Microsoft JhengHei"/>
              </a:rPr>
              <a:t>一律先通過第一階段篩選</a:t>
            </a:r>
            <a:r>
              <a:rPr sz="2000" b="1" dirty="0">
                <a:latin typeface="Microsoft JhengHei"/>
                <a:cs typeface="Microsoft JhengHei"/>
              </a:rPr>
              <a:t>，</a:t>
            </a:r>
            <a:r>
              <a:rPr sz="2000" spc="-20" dirty="0">
                <a:latin typeface="Microsoft JhengHei"/>
                <a:cs typeface="Microsoft JhengHei"/>
              </a:rPr>
              <a:t>得否參加第二階段甄試由其校系審查認定。</a:t>
            </a:r>
            <a:endParaRPr sz="2000">
              <a:latin typeface="Microsoft JhengHei"/>
              <a:cs typeface="Microsoft JhengHei"/>
            </a:endParaRPr>
          </a:p>
          <a:p>
            <a:pPr marL="281305" indent="-268605">
              <a:lnSpc>
                <a:spcPct val="100000"/>
              </a:lnSpc>
              <a:spcBef>
                <a:spcPts val="775"/>
              </a:spcBef>
              <a:buAutoNum type="arabicPeriod" startAt="2"/>
              <a:tabLst>
                <a:tab pos="281305" algn="l"/>
              </a:tabLst>
            </a:pPr>
            <a:r>
              <a:rPr sz="2000" dirty="0">
                <a:latin typeface="Microsoft JhengHei"/>
                <a:cs typeface="Microsoft JhengHei"/>
              </a:rPr>
              <a:t>設有</a:t>
            </a:r>
            <a:r>
              <a:rPr sz="2000" dirty="0">
                <a:solidFill>
                  <a:srgbClr val="FF0000"/>
                </a:solidFill>
                <a:latin typeface="Microsoft JhengHei"/>
                <a:cs typeface="Microsoft JhengHei"/>
              </a:rPr>
              <a:t>願景組</a:t>
            </a:r>
            <a:r>
              <a:rPr sz="2000" spc="-25" dirty="0">
                <a:latin typeface="Microsoft JhengHei"/>
                <a:cs typeface="Microsoft JhengHei"/>
              </a:rPr>
              <a:t>之校系(如：高雄大學、金門大學) ：</a:t>
            </a:r>
            <a:endParaRPr sz="2000">
              <a:latin typeface="Microsoft JhengHei"/>
              <a:cs typeface="Microsoft JhengHei"/>
            </a:endParaRPr>
          </a:p>
          <a:p>
            <a:pPr marL="266700">
              <a:lnSpc>
                <a:spcPct val="100000"/>
              </a:lnSpc>
            </a:pPr>
            <a:r>
              <a:rPr sz="2000" spc="-10" dirty="0">
                <a:solidFill>
                  <a:srgbClr val="FF0000"/>
                </a:solidFill>
                <a:latin typeface="Microsoft JhengHei"/>
                <a:cs typeface="Microsoft JhengHei"/>
              </a:rPr>
              <a:t>須通過第一階段檢定、倍率篩選</a:t>
            </a:r>
            <a:r>
              <a:rPr sz="2000" spc="-20" dirty="0">
                <a:latin typeface="Microsoft JhengHei"/>
                <a:cs typeface="Microsoft JhengHei"/>
              </a:rPr>
              <a:t>，得否參加第二階段甄試由其校系</a:t>
            </a:r>
            <a:endParaRPr sz="2000">
              <a:latin typeface="Microsoft JhengHei"/>
              <a:cs typeface="Microsoft JhengHei"/>
            </a:endParaRPr>
          </a:p>
          <a:p>
            <a:pPr marL="266700">
              <a:lnSpc>
                <a:spcPct val="100000"/>
              </a:lnSpc>
            </a:pPr>
            <a:r>
              <a:rPr sz="2000" spc="-10" dirty="0">
                <a:latin typeface="Microsoft JhengHei"/>
                <a:cs typeface="Microsoft JhengHei"/>
              </a:rPr>
              <a:t>審查認定。</a:t>
            </a:r>
            <a:r>
              <a:rPr sz="1400" b="1" spc="-25" dirty="0">
                <a:solidFill>
                  <a:srgbClr val="FF0000"/>
                </a:solidFill>
                <a:latin typeface="Microsoft JhengHei"/>
                <a:cs typeface="Microsoft JhengHei"/>
              </a:rPr>
              <a:t>(未通過第一階段者即不得參加第二階段)</a:t>
            </a:r>
            <a:endParaRPr sz="1400">
              <a:latin typeface="Microsoft JhengHei"/>
              <a:cs typeface="Microsoft JhengHei"/>
            </a:endParaRPr>
          </a:p>
        </p:txBody>
      </p:sp>
      <p:sp>
        <p:nvSpPr>
          <p:cNvPr id="22" name="object 22"/>
          <p:cNvSpPr txBox="1">
            <a:spLocks noGrp="1"/>
          </p:cNvSpPr>
          <p:nvPr>
            <p:ph type="title"/>
          </p:nvPr>
        </p:nvSpPr>
        <p:spPr>
          <a:xfrm>
            <a:off x="783208" y="-9397"/>
            <a:ext cx="10494125" cy="689291"/>
          </a:xfrm>
          <a:prstGeom prst="rect">
            <a:avLst/>
          </a:prstGeom>
        </p:spPr>
        <p:txBody>
          <a:bodyPr vert="horz" wrap="square" lIns="0" tIns="12065" rIns="0" bIns="0" rtlCol="0">
            <a:spAutoFit/>
          </a:bodyPr>
          <a:lstStyle/>
          <a:p>
            <a:pPr marL="12700">
              <a:lnSpc>
                <a:spcPct val="100000"/>
              </a:lnSpc>
              <a:spcBef>
                <a:spcPts val="95"/>
              </a:spcBef>
            </a:pPr>
            <a:r>
              <a:rPr b="1" spc="-45" dirty="0">
                <a:solidFill>
                  <a:schemeClr val="bg1"/>
                </a:solidFill>
                <a:latin typeface="Microsoft YaHei" panose="020B0503020204020204" pitchFamily="34" charset="-122"/>
                <a:ea typeface="Microsoft YaHei" panose="020B0503020204020204" pitchFamily="34" charset="-122"/>
                <a:cs typeface="Microsoft Tai Le" panose="020B0502040204020203" pitchFamily="34" charset="0"/>
              </a:rPr>
              <a:t>申請入學第一階段篩選規則說明</a:t>
            </a:r>
            <a:r>
              <a:rPr b="1" spc="-25" dirty="0">
                <a:solidFill>
                  <a:schemeClr val="bg1"/>
                </a:solidFill>
                <a:latin typeface="Microsoft YaHei" panose="020B0503020204020204" pitchFamily="34" charset="-122"/>
                <a:ea typeface="Microsoft YaHei" panose="020B0503020204020204" pitchFamily="34" charset="-122"/>
                <a:cs typeface="Microsoft Tai Le" panose="020B0502040204020203" pitchFamily="34" charset="0"/>
              </a:rPr>
              <a:t>(3)</a:t>
            </a:r>
          </a:p>
        </p:txBody>
      </p:sp>
      <p:pic>
        <p:nvPicPr>
          <p:cNvPr id="23" name="object 23"/>
          <p:cNvPicPr/>
          <p:nvPr/>
        </p:nvPicPr>
        <p:blipFill>
          <a:blip r:embed="rId7" cstate="print"/>
          <a:stretch>
            <a:fillRect/>
          </a:stretch>
        </p:blipFill>
        <p:spPr>
          <a:xfrm>
            <a:off x="3736847" y="1089660"/>
            <a:ext cx="4158234" cy="774953"/>
          </a:xfrm>
          <a:prstGeom prst="rect">
            <a:avLst/>
          </a:prstGeom>
        </p:spPr>
      </p:pic>
      <p:sp>
        <p:nvSpPr>
          <p:cNvPr id="24" name="object 24"/>
          <p:cNvSpPr txBox="1"/>
          <p:nvPr/>
        </p:nvSpPr>
        <p:spPr>
          <a:xfrm>
            <a:off x="1684782" y="1228471"/>
            <a:ext cx="5974080" cy="391160"/>
          </a:xfrm>
          <a:prstGeom prst="rect">
            <a:avLst/>
          </a:prstGeom>
        </p:spPr>
        <p:txBody>
          <a:bodyPr vert="horz" wrap="square" lIns="0" tIns="12700" rIns="0" bIns="0" rtlCol="0">
            <a:spAutoFit/>
          </a:bodyPr>
          <a:lstStyle/>
          <a:p>
            <a:pPr marL="12700">
              <a:lnSpc>
                <a:spcPct val="100000"/>
              </a:lnSpc>
              <a:spcBef>
                <a:spcPts val="100"/>
              </a:spcBef>
            </a:pPr>
            <a:r>
              <a:rPr sz="2000" b="1" dirty="0">
                <a:latin typeface="Microsoft JhengHei"/>
                <a:cs typeface="Microsoft JhengHei"/>
              </a:rPr>
              <a:t>訂有外加名額校系：</a:t>
            </a:r>
            <a:r>
              <a:rPr sz="2400" b="1" spc="-5" dirty="0">
                <a:solidFill>
                  <a:srgbClr val="C00000"/>
                </a:solidFill>
                <a:latin typeface="Microsoft JhengHei"/>
                <a:cs typeface="Microsoft JhengHei"/>
              </a:rPr>
              <a:t>未通過第一階段篩選之學生</a:t>
            </a:r>
            <a:endParaRPr sz="2400">
              <a:latin typeface="Microsoft JhengHei"/>
              <a:cs typeface="Microsoft JhengHei"/>
            </a:endParaRPr>
          </a:p>
        </p:txBody>
      </p:sp>
      <p:sp>
        <p:nvSpPr>
          <p:cNvPr id="25" name="object 25"/>
          <p:cNvSpPr txBox="1"/>
          <p:nvPr/>
        </p:nvSpPr>
        <p:spPr>
          <a:xfrm>
            <a:off x="7798434" y="1304671"/>
            <a:ext cx="2693035"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Arial"/>
                <a:cs typeface="Arial"/>
              </a:rPr>
              <a:t>(</a:t>
            </a:r>
            <a:r>
              <a:rPr sz="1800" b="1" dirty="0">
                <a:latin typeface="Microsoft JhengHei"/>
                <a:cs typeface="Microsoft JhengHei"/>
              </a:rPr>
              <a:t>即未通過檢定或倍率篩選</a:t>
            </a:r>
            <a:r>
              <a:rPr sz="1800" b="1" spc="-50" dirty="0">
                <a:latin typeface="Arial"/>
                <a:cs typeface="Arial"/>
              </a:rPr>
              <a:t>)</a:t>
            </a:r>
            <a:endParaRPr sz="1800">
              <a:latin typeface="Arial"/>
              <a:cs typeface="Arial"/>
            </a:endParaRPr>
          </a:p>
        </p:txBody>
      </p:sp>
      <p:pic>
        <p:nvPicPr>
          <p:cNvPr id="26" name="object 26"/>
          <p:cNvPicPr/>
          <p:nvPr/>
        </p:nvPicPr>
        <p:blipFill>
          <a:blip r:embed="rId8" cstate="print"/>
          <a:stretch>
            <a:fillRect/>
          </a:stretch>
        </p:blipFill>
        <p:spPr>
          <a:xfrm>
            <a:off x="885444" y="1033272"/>
            <a:ext cx="720851" cy="719327"/>
          </a:xfrm>
          <a:prstGeom prst="rect">
            <a:avLst/>
          </a:prstGeom>
        </p:spPr>
      </p:pic>
      <p:sp>
        <p:nvSpPr>
          <p:cNvPr id="27" name="object 27"/>
          <p:cNvSpPr txBox="1">
            <a:spLocks noGrp="1"/>
          </p:cNvSpPr>
          <p:nvPr>
            <p:ph type="sldNum" sz="quarter" idx="7"/>
          </p:nvPr>
        </p:nvSpPr>
        <p:spPr>
          <a:xfrm>
            <a:off x="11484528" y="6550405"/>
            <a:ext cx="513669" cy="179536"/>
          </a:xfrm>
          <a:prstGeom prst="rect">
            <a:avLst/>
          </a:prstGeom>
        </p:spPr>
        <p:txBody>
          <a:bodyPr vert="horz" wrap="square" lIns="0" tIns="0" rIns="0" bIns="0" rtlCol="0">
            <a:spAutoFit/>
          </a:bodyPr>
          <a:lstStyle>
            <a:defPPr>
              <a:defRPr kern="0"/>
            </a:defPPr>
            <a:lvl1pPr>
              <a:defRPr sz="1200" b="0" i="0">
                <a:solidFill>
                  <a:schemeClr val="tx1"/>
                </a:solidFill>
                <a:latin typeface="Arial MT"/>
                <a:cs typeface="Arial MT"/>
              </a:defRPr>
            </a:lvl1pPr>
          </a:lstStyle>
          <a:p>
            <a:pPr marL="123189">
              <a:lnSpc>
                <a:spcPts val="1425"/>
              </a:lnSpc>
            </a:pPr>
            <a:fld id="{81D60167-4931-47E6-BA6A-407CBD079E47}" type="slidenum">
              <a:rPr lang="en-US" altLang="zh-TW" spc="-50" smtClean="0"/>
              <a:pPr marL="123189">
                <a:lnSpc>
                  <a:spcPts val="1425"/>
                </a:lnSpc>
              </a:pPr>
              <a:t>27</a:t>
            </a:fld>
            <a:endParaRPr spc="-25"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76032" y="927735"/>
            <a:ext cx="9639935" cy="5930265"/>
            <a:chOff x="1226819" y="928116"/>
            <a:chExt cx="9639935" cy="5930265"/>
          </a:xfrm>
        </p:grpSpPr>
        <p:pic>
          <p:nvPicPr>
            <p:cNvPr id="3" name="object 3"/>
            <p:cNvPicPr/>
            <p:nvPr/>
          </p:nvPicPr>
          <p:blipFill>
            <a:blip r:embed="rId2" cstate="print"/>
            <a:stretch>
              <a:fillRect/>
            </a:stretch>
          </p:blipFill>
          <p:spPr>
            <a:xfrm>
              <a:off x="1226819" y="1423416"/>
              <a:ext cx="9291828" cy="5434580"/>
            </a:xfrm>
            <a:prstGeom prst="rect">
              <a:avLst/>
            </a:prstGeom>
          </p:spPr>
        </p:pic>
        <p:pic>
          <p:nvPicPr>
            <p:cNvPr id="4" name="object 4"/>
            <p:cNvPicPr/>
            <p:nvPr/>
          </p:nvPicPr>
          <p:blipFill>
            <a:blip r:embed="rId3" cstate="print"/>
            <a:stretch>
              <a:fillRect/>
            </a:stretch>
          </p:blipFill>
          <p:spPr>
            <a:xfrm>
              <a:off x="10437876" y="4860036"/>
              <a:ext cx="82296" cy="103631"/>
            </a:xfrm>
            <a:prstGeom prst="rect">
              <a:avLst/>
            </a:prstGeom>
          </p:spPr>
        </p:pic>
        <p:sp>
          <p:nvSpPr>
            <p:cNvPr id="5" name="object 5"/>
            <p:cNvSpPr/>
            <p:nvPr/>
          </p:nvSpPr>
          <p:spPr>
            <a:xfrm>
              <a:off x="10329163" y="4974336"/>
              <a:ext cx="297815" cy="425450"/>
            </a:xfrm>
            <a:custGeom>
              <a:avLst/>
              <a:gdLst/>
              <a:ahLst/>
              <a:cxnLst/>
              <a:rect l="l" t="t" r="r" b="b"/>
              <a:pathLst>
                <a:path w="297815" h="425450">
                  <a:moveTo>
                    <a:pt x="156543" y="193928"/>
                  </a:moveTo>
                  <a:lnTo>
                    <a:pt x="79375" y="193928"/>
                  </a:lnTo>
                  <a:lnTo>
                    <a:pt x="79375" y="223774"/>
                  </a:lnTo>
                  <a:lnTo>
                    <a:pt x="84327" y="223774"/>
                  </a:lnTo>
                  <a:lnTo>
                    <a:pt x="89280" y="425195"/>
                  </a:lnTo>
                  <a:lnTo>
                    <a:pt x="146303" y="425195"/>
                  </a:lnTo>
                  <a:lnTo>
                    <a:pt x="147772" y="405221"/>
                  </a:lnTo>
                  <a:lnTo>
                    <a:pt x="148526" y="382936"/>
                  </a:lnTo>
                  <a:lnTo>
                    <a:pt x="148804" y="358794"/>
                  </a:lnTo>
                  <a:lnTo>
                    <a:pt x="148843" y="333247"/>
                  </a:lnTo>
                  <a:lnTo>
                    <a:pt x="143738" y="319367"/>
                  </a:lnTo>
                  <a:lnTo>
                    <a:pt x="139811" y="304307"/>
                  </a:lnTo>
                  <a:lnTo>
                    <a:pt x="137288" y="288796"/>
                  </a:lnTo>
                  <a:lnTo>
                    <a:pt x="136397" y="273557"/>
                  </a:lnTo>
                  <a:lnTo>
                    <a:pt x="141957" y="230282"/>
                  </a:lnTo>
                  <a:lnTo>
                    <a:pt x="156543" y="193928"/>
                  </a:lnTo>
                  <a:close/>
                </a:path>
                <a:path w="297815" h="425450">
                  <a:moveTo>
                    <a:pt x="114045" y="0"/>
                  </a:moveTo>
                  <a:lnTo>
                    <a:pt x="109092" y="2539"/>
                  </a:lnTo>
                  <a:lnTo>
                    <a:pt x="91693" y="2539"/>
                  </a:lnTo>
                  <a:lnTo>
                    <a:pt x="86740" y="4952"/>
                  </a:lnTo>
                  <a:lnTo>
                    <a:pt x="79375" y="7493"/>
                  </a:lnTo>
                  <a:lnTo>
                    <a:pt x="74421" y="12445"/>
                  </a:lnTo>
                  <a:lnTo>
                    <a:pt x="4952" y="86994"/>
                  </a:lnTo>
                  <a:lnTo>
                    <a:pt x="4873" y="90146"/>
                  </a:lnTo>
                  <a:lnTo>
                    <a:pt x="1357" y="117272"/>
                  </a:lnTo>
                  <a:lnTo>
                    <a:pt x="937" y="119380"/>
                  </a:lnTo>
                  <a:lnTo>
                    <a:pt x="2412" y="119380"/>
                  </a:lnTo>
                  <a:lnTo>
                    <a:pt x="2412" y="124332"/>
                  </a:lnTo>
                  <a:lnTo>
                    <a:pt x="7365" y="129286"/>
                  </a:lnTo>
                  <a:lnTo>
                    <a:pt x="12318" y="141731"/>
                  </a:lnTo>
                  <a:lnTo>
                    <a:pt x="24764" y="164083"/>
                  </a:lnTo>
                  <a:lnTo>
                    <a:pt x="47116" y="211327"/>
                  </a:lnTo>
                  <a:lnTo>
                    <a:pt x="54943" y="206144"/>
                  </a:lnTo>
                  <a:lnTo>
                    <a:pt x="63246" y="201675"/>
                  </a:lnTo>
                  <a:lnTo>
                    <a:pt x="79375" y="193928"/>
                  </a:lnTo>
                  <a:lnTo>
                    <a:pt x="156543" y="193928"/>
                  </a:lnTo>
                  <a:lnTo>
                    <a:pt x="157715" y="191007"/>
                  </a:lnTo>
                  <a:lnTo>
                    <a:pt x="182292" y="157257"/>
                  </a:lnTo>
                  <a:lnTo>
                    <a:pt x="191924" y="149225"/>
                  </a:lnTo>
                  <a:lnTo>
                    <a:pt x="79375" y="149225"/>
                  </a:lnTo>
                  <a:lnTo>
                    <a:pt x="71881" y="136778"/>
                  </a:lnTo>
                  <a:lnTo>
                    <a:pt x="59435" y="114426"/>
                  </a:lnTo>
                  <a:lnTo>
                    <a:pt x="57022" y="109346"/>
                  </a:lnTo>
                  <a:lnTo>
                    <a:pt x="81787" y="77088"/>
                  </a:lnTo>
                  <a:lnTo>
                    <a:pt x="123907" y="77088"/>
                  </a:lnTo>
                  <a:lnTo>
                    <a:pt x="109092" y="44703"/>
                  </a:lnTo>
                  <a:lnTo>
                    <a:pt x="118999" y="27305"/>
                  </a:lnTo>
                  <a:lnTo>
                    <a:pt x="96646" y="17399"/>
                  </a:lnTo>
                  <a:lnTo>
                    <a:pt x="114045" y="2539"/>
                  </a:lnTo>
                  <a:lnTo>
                    <a:pt x="114045" y="0"/>
                  </a:lnTo>
                  <a:close/>
                </a:path>
                <a:path w="297815" h="425450">
                  <a:moveTo>
                    <a:pt x="123907" y="77088"/>
                  </a:moveTo>
                  <a:lnTo>
                    <a:pt x="81787" y="77088"/>
                  </a:lnTo>
                  <a:lnTo>
                    <a:pt x="81410" y="95361"/>
                  </a:lnTo>
                  <a:lnTo>
                    <a:pt x="79752" y="130952"/>
                  </a:lnTo>
                  <a:lnTo>
                    <a:pt x="79375" y="149225"/>
                  </a:lnTo>
                  <a:lnTo>
                    <a:pt x="191924" y="149225"/>
                  </a:lnTo>
                  <a:lnTo>
                    <a:pt x="214310" y="130556"/>
                  </a:lnTo>
                  <a:lnTo>
                    <a:pt x="252388" y="112426"/>
                  </a:lnTo>
                  <a:lnTo>
                    <a:pt x="255261" y="111887"/>
                  </a:lnTo>
                  <a:lnTo>
                    <a:pt x="183514" y="111887"/>
                  </a:lnTo>
                  <a:lnTo>
                    <a:pt x="181101" y="104393"/>
                  </a:lnTo>
                  <a:lnTo>
                    <a:pt x="136397" y="104393"/>
                  </a:lnTo>
                  <a:lnTo>
                    <a:pt x="123907" y="77088"/>
                  </a:lnTo>
                  <a:close/>
                </a:path>
                <a:path w="297815" h="425450">
                  <a:moveTo>
                    <a:pt x="937" y="119380"/>
                  </a:moveTo>
                  <a:lnTo>
                    <a:pt x="640" y="119380"/>
                  </a:lnTo>
                  <a:lnTo>
                    <a:pt x="571" y="121221"/>
                  </a:lnTo>
                  <a:lnTo>
                    <a:pt x="937" y="119380"/>
                  </a:lnTo>
                  <a:close/>
                </a:path>
                <a:path w="297815" h="425450">
                  <a:moveTo>
                    <a:pt x="738" y="116788"/>
                  </a:moveTo>
                  <a:lnTo>
                    <a:pt x="0" y="119380"/>
                  </a:lnTo>
                  <a:lnTo>
                    <a:pt x="640" y="119380"/>
                  </a:lnTo>
                  <a:lnTo>
                    <a:pt x="738" y="116788"/>
                  </a:lnTo>
                  <a:close/>
                </a:path>
                <a:path w="297815" h="425450">
                  <a:moveTo>
                    <a:pt x="297214" y="67182"/>
                  </a:moveTo>
                  <a:lnTo>
                    <a:pt x="218312" y="67182"/>
                  </a:lnTo>
                  <a:lnTo>
                    <a:pt x="228218" y="77088"/>
                  </a:lnTo>
                  <a:lnTo>
                    <a:pt x="235711" y="82041"/>
                  </a:lnTo>
                  <a:lnTo>
                    <a:pt x="183514" y="111887"/>
                  </a:lnTo>
                  <a:lnTo>
                    <a:pt x="255261" y="111887"/>
                  </a:lnTo>
                  <a:lnTo>
                    <a:pt x="295147" y="104393"/>
                  </a:lnTo>
                  <a:lnTo>
                    <a:pt x="295544" y="90146"/>
                  </a:lnTo>
                  <a:lnTo>
                    <a:pt x="296417" y="76136"/>
                  </a:lnTo>
                  <a:lnTo>
                    <a:pt x="297214" y="67182"/>
                  </a:lnTo>
                  <a:close/>
                </a:path>
                <a:path w="297815" h="425450">
                  <a:moveTo>
                    <a:pt x="158750" y="0"/>
                  </a:moveTo>
                  <a:lnTo>
                    <a:pt x="141350" y="0"/>
                  </a:lnTo>
                  <a:lnTo>
                    <a:pt x="136397" y="17399"/>
                  </a:lnTo>
                  <a:lnTo>
                    <a:pt x="141350" y="22351"/>
                  </a:lnTo>
                  <a:lnTo>
                    <a:pt x="136397" y="104393"/>
                  </a:lnTo>
                  <a:lnTo>
                    <a:pt x="163702" y="104393"/>
                  </a:lnTo>
                  <a:lnTo>
                    <a:pt x="158750" y="22351"/>
                  </a:lnTo>
                  <a:lnTo>
                    <a:pt x="163702" y="17399"/>
                  </a:lnTo>
                  <a:lnTo>
                    <a:pt x="158750" y="0"/>
                  </a:lnTo>
                  <a:close/>
                </a:path>
                <a:path w="297815" h="425450">
                  <a:moveTo>
                    <a:pt x="186054" y="0"/>
                  </a:moveTo>
                  <a:lnTo>
                    <a:pt x="186054" y="2539"/>
                  </a:lnTo>
                  <a:lnTo>
                    <a:pt x="203453" y="17399"/>
                  </a:lnTo>
                  <a:lnTo>
                    <a:pt x="181101" y="27305"/>
                  </a:lnTo>
                  <a:lnTo>
                    <a:pt x="191007" y="44703"/>
                  </a:lnTo>
                  <a:lnTo>
                    <a:pt x="163702" y="104393"/>
                  </a:lnTo>
                  <a:lnTo>
                    <a:pt x="181101" y="104393"/>
                  </a:lnTo>
                  <a:lnTo>
                    <a:pt x="218312" y="82041"/>
                  </a:lnTo>
                  <a:lnTo>
                    <a:pt x="218312" y="67182"/>
                  </a:lnTo>
                  <a:lnTo>
                    <a:pt x="297214" y="67182"/>
                  </a:lnTo>
                  <a:lnTo>
                    <a:pt x="297291" y="66317"/>
                  </a:lnTo>
                  <a:lnTo>
                    <a:pt x="297687" y="64643"/>
                  </a:lnTo>
                  <a:lnTo>
                    <a:pt x="295147" y="64643"/>
                  </a:lnTo>
                  <a:lnTo>
                    <a:pt x="290194" y="59689"/>
                  </a:lnTo>
                  <a:lnTo>
                    <a:pt x="220725" y="7493"/>
                  </a:lnTo>
                  <a:lnTo>
                    <a:pt x="215772" y="4952"/>
                  </a:lnTo>
                  <a:lnTo>
                    <a:pt x="210819" y="2539"/>
                  </a:lnTo>
                  <a:lnTo>
                    <a:pt x="191007" y="2539"/>
                  </a:lnTo>
                  <a:lnTo>
                    <a:pt x="186054" y="0"/>
                  </a:lnTo>
                  <a:close/>
                </a:path>
              </a:pathLst>
            </a:custGeom>
            <a:solidFill>
              <a:srgbClr val="00B3C5"/>
            </a:solidFill>
          </p:spPr>
          <p:txBody>
            <a:bodyPr wrap="square" lIns="0" tIns="0" rIns="0" bIns="0" rtlCol="0"/>
            <a:lstStyle/>
            <a:p>
              <a:endParaRPr/>
            </a:p>
          </p:txBody>
        </p:sp>
        <p:pic>
          <p:nvPicPr>
            <p:cNvPr id="6" name="object 6"/>
            <p:cNvPicPr/>
            <p:nvPr/>
          </p:nvPicPr>
          <p:blipFill>
            <a:blip r:embed="rId4" cstate="print"/>
            <a:stretch>
              <a:fillRect/>
            </a:stretch>
          </p:blipFill>
          <p:spPr>
            <a:xfrm>
              <a:off x="10486643" y="5088636"/>
              <a:ext cx="309372" cy="310895"/>
            </a:xfrm>
            <a:prstGeom prst="rect">
              <a:avLst/>
            </a:prstGeom>
          </p:spPr>
        </p:pic>
        <p:sp>
          <p:nvSpPr>
            <p:cNvPr id="7" name="object 7"/>
            <p:cNvSpPr/>
            <p:nvPr/>
          </p:nvSpPr>
          <p:spPr>
            <a:xfrm>
              <a:off x="10514076" y="5114544"/>
              <a:ext cx="254635" cy="257810"/>
            </a:xfrm>
            <a:custGeom>
              <a:avLst/>
              <a:gdLst/>
              <a:ahLst/>
              <a:cxnLst/>
              <a:rect l="l" t="t" r="r" b="b"/>
              <a:pathLst>
                <a:path w="254634" h="257810">
                  <a:moveTo>
                    <a:pt x="125983" y="0"/>
                  </a:moveTo>
                  <a:lnTo>
                    <a:pt x="77098" y="10370"/>
                  </a:lnTo>
                  <a:lnTo>
                    <a:pt x="37036" y="38385"/>
                  </a:lnTo>
                  <a:lnTo>
                    <a:pt x="9951" y="79402"/>
                  </a:lnTo>
                  <a:lnTo>
                    <a:pt x="0" y="128777"/>
                  </a:lnTo>
                  <a:lnTo>
                    <a:pt x="9951" y="179171"/>
                  </a:lnTo>
                  <a:lnTo>
                    <a:pt x="37036" y="220075"/>
                  </a:lnTo>
                  <a:lnTo>
                    <a:pt x="77098" y="247524"/>
                  </a:lnTo>
                  <a:lnTo>
                    <a:pt x="125983" y="257555"/>
                  </a:lnTo>
                  <a:lnTo>
                    <a:pt x="176337" y="247524"/>
                  </a:lnTo>
                  <a:lnTo>
                    <a:pt x="216752" y="220344"/>
                  </a:lnTo>
                  <a:lnTo>
                    <a:pt x="125983" y="220344"/>
                  </a:lnTo>
                  <a:lnTo>
                    <a:pt x="91251" y="213342"/>
                  </a:lnTo>
                  <a:lnTo>
                    <a:pt x="63007" y="194040"/>
                  </a:lnTo>
                  <a:lnTo>
                    <a:pt x="44027" y="164998"/>
                  </a:lnTo>
                  <a:lnTo>
                    <a:pt x="37083" y="128777"/>
                  </a:lnTo>
                  <a:lnTo>
                    <a:pt x="44027" y="93952"/>
                  </a:lnTo>
                  <a:lnTo>
                    <a:pt x="63007" y="65627"/>
                  </a:lnTo>
                  <a:lnTo>
                    <a:pt x="91251" y="46589"/>
                  </a:lnTo>
                  <a:lnTo>
                    <a:pt x="125983" y="39623"/>
                  </a:lnTo>
                  <a:lnTo>
                    <a:pt x="217980" y="39623"/>
                  </a:lnTo>
                  <a:lnTo>
                    <a:pt x="217154" y="38385"/>
                  </a:lnTo>
                  <a:lnTo>
                    <a:pt x="176337" y="10370"/>
                  </a:lnTo>
                  <a:lnTo>
                    <a:pt x="125983" y="0"/>
                  </a:lnTo>
                  <a:close/>
                </a:path>
                <a:path w="254634" h="257810">
                  <a:moveTo>
                    <a:pt x="217980" y="39623"/>
                  </a:moveTo>
                  <a:lnTo>
                    <a:pt x="125983" y="39623"/>
                  </a:lnTo>
                  <a:lnTo>
                    <a:pt x="160736" y="46589"/>
                  </a:lnTo>
                  <a:lnTo>
                    <a:pt x="189023" y="65627"/>
                  </a:lnTo>
                  <a:lnTo>
                    <a:pt x="208047" y="93952"/>
                  </a:lnTo>
                  <a:lnTo>
                    <a:pt x="215010" y="128777"/>
                  </a:lnTo>
                  <a:lnTo>
                    <a:pt x="208047" y="164998"/>
                  </a:lnTo>
                  <a:lnTo>
                    <a:pt x="189023" y="194040"/>
                  </a:lnTo>
                  <a:lnTo>
                    <a:pt x="160736" y="213342"/>
                  </a:lnTo>
                  <a:lnTo>
                    <a:pt x="125983" y="220344"/>
                  </a:lnTo>
                  <a:lnTo>
                    <a:pt x="216752" y="220344"/>
                  </a:lnTo>
                  <a:lnTo>
                    <a:pt x="217154" y="220075"/>
                  </a:lnTo>
                  <a:lnTo>
                    <a:pt x="244516" y="179171"/>
                  </a:lnTo>
                  <a:lnTo>
                    <a:pt x="254507" y="128777"/>
                  </a:lnTo>
                  <a:lnTo>
                    <a:pt x="244516" y="79402"/>
                  </a:lnTo>
                  <a:lnTo>
                    <a:pt x="217980" y="39623"/>
                  </a:lnTo>
                  <a:close/>
                </a:path>
              </a:pathLst>
            </a:custGeom>
            <a:solidFill>
              <a:srgbClr val="00B3C5"/>
            </a:solidFill>
          </p:spPr>
          <p:txBody>
            <a:bodyPr wrap="square" lIns="0" tIns="0" rIns="0" bIns="0" rtlCol="0"/>
            <a:lstStyle/>
            <a:p>
              <a:endParaRPr/>
            </a:p>
          </p:txBody>
        </p:sp>
        <p:pic>
          <p:nvPicPr>
            <p:cNvPr id="8" name="object 8"/>
            <p:cNvPicPr/>
            <p:nvPr/>
          </p:nvPicPr>
          <p:blipFill>
            <a:blip r:embed="rId5" cstate="print"/>
            <a:stretch>
              <a:fillRect/>
            </a:stretch>
          </p:blipFill>
          <p:spPr>
            <a:xfrm>
              <a:off x="10585703" y="5189219"/>
              <a:ext cx="108203" cy="108204"/>
            </a:xfrm>
            <a:prstGeom prst="rect">
              <a:avLst/>
            </a:prstGeom>
          </p:spPr>
        </p:pic>
        <p:sp>
          <p:nvSpPr>
            <p:cNvPr id="9" name="object 9"/>
            <p:cNvSpPr/>
            <p:nvPr/>
          </p:nvSpPr>
          <p:spPr>
            <a:xfrm>
              <a:off x="3297936" y="1397508"/>
              <a:ext cx="360045" cy="433070"/>
            </a:xfrm>
            <a:custGeom>
              <a:avLst/>
              <a:gdLst/>
              <a:ahLst/>
              <a:cxnLst/>
              <a:rect l="l" t="t" r="r" b="b"/>
              <a:pathLst>
                <a:path w="360045" h="433069">
                  <a:moveTo>
                    <a:pt x="241324" y="26796"/>
                  </a:moveTo>
                  <a:lnTo>
                    <a:pt x="191262" y="26796"/>
                  </a:lnTo>
                  <a:lnTo>
                    <a:pt x="191262" y="111251"/>
                  </a:lnTo>
                  <a:lnTo>
                    <a:pt x="208025" y="147192"/>
                  </a:lnTo>
                  <a:lnTo>
                    <a:pt x="244855" y="164845"/>
                  </a:lnTo>
                  <a:lnTo>
                    <a:pt x="331977" y="164845"/>
                  </a:lnTo>
                  <a:lnTo>
                    <a:pt x="331977" y="372109"/>
                  </a:lnTo>
                  <a:lnTo>
                    <a:pt x="305562" y="404113"/>
                  </a:lnTo>
                  <a:lnTo>
                    <a:pt x="298958" y="405129"/>
                  </a:lnTo>
                  <a:lnTo>
                    <a:pt x="125349" y="405129"/>
                  </a:lnTo>
                  <a:lnTo>
                    <a:pt x="125349" y="421766"/>
                  </a:lnTo>
                  <a:lnTo>
                    <a:pt x="124333" y="426592"/>
                  </a:lnTo>
                  <a:lnTo>
                    <a:pt x="123443" y="432815"/>
                  </a:lnTo>
                  <a:lnTo>
                    <a:pt x="298958" y="432815"/>
                  </a:lnTo>
                  <a:lnTo>
                    <a:pt x="304673" y="431800"/>
                  </a:lnTo>
                  <a:lnTo>
                    <a:pt x="310896" y="430911"/>
                  </a:lnTo>
                  <a:lnTo>
                    <a:pt x="348614" y="406018"/>
                  </a:lnTo>
                  <a:lnTo>
                    <a:pt x="358648" y="377825"/>
                  </a:lnTo>
                  <a:lnTo>
                    <a:pt x="359663" y="372109"/>
                  </a:lnTo>
                  <a:lnTo>
                    <a:pt x="359663" y="149987"/>
                  </a:lnTo>
                  <a:lnTo>
                    <a:pt x="358648" y="144271"/>
                  </a:lnTo>
                  <a:lnTo>
                    <a:pt x="355853" y="139953"/>
                  </a:lnTo>
                  <a:lnTo>
                    <a:pt x="353026" y="137159"/>
                  </a:lnTo>
                  <a:lnTo>
                    <a:pt x="243966" y="137159"/>
                  </a:lnTo>
                  <a:lnTo>
                    <a:pt x="238125" y="135254"/>
                  </a:lnTo>
                  <a:lnTo>
                    <a:pt x="218059" y="104139"/>
                  </a:lnTo>
                  <a:lnTo>
                    <a:pt x="218059" y="42544"/>
                  </a:lnTo>
                  <a:lnTo>
                    <a:pt x="257263" y="42544"/>
                  </a:lnTo>
                  <a:lnTo>
                    <a:pt x="241324" y="26796"/>
                  </a:lnTo>
                  <a:close/>
                </a:path>
                <a:path w="360045" h="433069">
                  <a:moveTo>
                    <a:pt x="278891" y="337312"/>
                  </a:moveTo>
                  <a:lnTo>
                    <a:pt x="184150" y="337312"/>
                  </a:lnTo>
                  <a:lnTo>
                    <a:pt x="180339" y="338200"/>
                  </a:lnTo>
                  <a:lnTo>
                    <a:pt x="177418" y="340105"/>
                  </a:lnTo>
                  <a:lnTo>
                    <a:pt x="174625" y="344424"/>
                  </a:lnTo>
                  <a:lnTo>
                    <a:pt x="173100" y="348233"/>
                  </a:lnTo>
                  <a:lnTo>
                    <a:pt x="174625" y="353059"/>
                  </a:lnTo>
                  <a:lnTo>
                    <a:pt x="177418" y="356362"/>
                  </a:lnTo>
                  <a:lnTo>
                    <a:pt x="180339" y="358266"/>
                  </a:lnTo>
                  <a:lnTo>
                    <a:pt x="184150" y="359282"/>
                  </a:lnTo>
                  <a:lnTo>
                    <a:pt x="278891" y="359282"/>
                  </a:lnTo>
                  <a:lnTo>
                    <a:pt x="284099" y="358266"/>
                  </a:lnTo>
                  <a:lnTo>
                    <a:pt x="287019" y="356362"/>
                  </a:lnTo>
                  <a:lnTo>
                    <a:pt x="289813" y="353059"/>
                  </a:lnTo>
                  <a:lnTo>
                    <a:pt x="289813" y="344424"/>
                  </a:lnTo>
                  <a:lnTo>
                    <a:pt x="287019" y="340105"/>
                  </a:lnTo>
                  <a:lnTo>
                    <a:pt x="284099" y="338200"/>
                  </a:lnTo>
                  <a:lnTo>
                    <a:pt x="278891" y="337312"/>
                  </a:lnTo>
                  <a:close/>
                </a:path>
                <a:path w="360045" h="433069">
                  <a:moveTo>
                    <a:pt x="278891" y="291464"/>
                  </a:moveTo>
                  <a:lnTo>
                    <a:pt x="184150" y="291464"/>
                  </a:lnTo>
                  <a:lnTo>
                    <a:pt x="179324" y="292353"/>
                  </a:lnTo>
                  <a:lnTo>
                    <a:pt x="176529" y="294258"/>
                  </a:lnTo>
                  <a:lnTo>
                    <a:pt x="173100" y="298576"/>
                  </a:lnTo>
                  <a:lnTo>
                    <a:pt x="173100" y="307213"/>
                  </a:lnTo>
                  <a:lnTo>
                    <a:pt x="176529" y="310514"/>
                  </a:lnTo>
                  <a:lnTo>
                    <a:pt x="179324" y="312419"/>
                  </a:lnTo>
                  <a:lnTo>
                    <a:pt x="184150" y="313436"/>
                  </a:lnTo>
                  <a:lnTo>
                    <a:pt x="278891" y="313436"/>
                  </a:lnTo>
                  <a:lnTo>
                    <a:pt x="284099" y="312419"/>
                  </a:lnTo>
                  <a:lnTo>
                    <a:pt x="287019" y="310514"/>
                  </a:lnTo>
                  <a:lnTo>
                    <a:pt x="289813" y="307213"/>
                  </a:lnTo>
                  <a:lnTo>
                    <a:pt x="289813" y="298576"/>
                  </a:lnTo>
                  <a:lnTo>
                    <a:pt x="287019" y="294258"/>
                  </a:lnTo>
                  <a:lnTo>
                    <a:pt x="284099" y="292353"/>
                  </a:lnTo>
                  <a:lnTo>
                    <a:pt x="278891" y="291464"/>
                  </a:lnTo>
                  <a:close/>
                </a:path>
                <a:path w="360045" h="433069">
                  <a:moveTo>
                    <a:pt x="278891" y="245490"/>
                  </a:moveTo>
                  <a:lnTo>
                    <a:pt x="184150" y="245490"/>
                  </a:lnTo>
                  <a:lnTo>
                    <a:pt x="179324" y="246506"/>
                  </a:lnTo>
                  <a:lnTo>
                    <a:pt x="176529" y="249808"/>
                  </a:lnTo>
                  <a:lnTo>
                    <a:pt x="173100" y="252729"/>
                  </a:lnTo>
                  <a:lnTo>
                    <a:pt x="173100" y="261746"/>
                  </a:lnTo>
                  <a:lnTo>
                    <a:pt x="176529" y="264667"/>
                  </a:lnTo>
                  <a:lnTo>
                    <a:pt x="179324" y="267462"/>
                  </a:lnTo>
                  <a:lnTo>
                    <a:pt x="284099" y="267462"/>
                  </a:lnTo>
                  <a:lnTo>
                    <a:pt x="287019" y="264667"/>
                  </a:lnTo>
                  <a:lnTo>
                    <a:pt x="289813" y="261746"/>
                  </a:lnTo>
                  <a:lnTo>
                    <a:pt x="289813" y="252729"/>
                  </a:lnTo>
                  <a:lnTo>
                    <a:pt x="287019" y="249808"/>
                  </a:lnTo>
                  <a:lnTo>
                    <a:pt x="284099" y="246506"/>
                  </a:lnTo>
                  <a:lnTo>
                    <a:pt x="278891" y="245490"/>
                  </a:lnTo>
                  <a:close/>
                </a:path>
                <a:path w="360045" h="433069">
                  <a:moveTo>
                    <a:pt x="208025" y="0"/>
                  </a:moveTo>
                  <a:lnTo>
                    <a:pt x="53593" y="0"/>
                  </a:lnTo>
                  <a:lnTo>
                    <a:pt x="47878" y="1015"/>
                  </a:lnTo>
                  <a:lnTo>
                    <a:pt x="10033" y="25780"/>
                  </a:lnTo>
                  <a:lnTo>
                    <a:pt x="0" y="53466"/>
                  </a:lnTo>
                  <a:lnTo>
                    <a:pt x="0" y="203072"/>
                  </a:lnTo>
                  <a:lnTo>
                    <a:pt x="10033" y="193928"/>
                  </a:lnTo>
                  <a:lnTo>
                    <a:pt x="11049" y="193039"/>
                  </a:lnTo>
                  <a:lnTo>
                    <a:pt x="11937" y="192024"/>
                  </a:lnTo>
                  <a:lnTo>
                    <a:pt x="19176" y="187705"/>
                  </a:lnTo>
                  <a:lnTo>
                    <a:pt x="27686" y="184912"/>
                  </a:lnTo>
                  <a:lnTo>
                    <a:pt x="27686" y="53466"/>
                  </a:lnTo>
                  <a:lnTo>
                    <a:pt x="60705" y="26796"/>
                  </a:lnTo>
                  <a:lnTo>
                    <a:pt x="241324" y="26796"/>
                  </a:lnTo>
                  <a:lnTo>
                    <a:pt x="218059" y="3809"/>
                  </a:lnTo>
                  <a:lnTo>
                    <a:pt x="214249" y="1015"/>
                  </a:lnTo>
                  <a:lnTo>
                    <a:pt x="208025" y="0"/>
                  </a:lnTo>
                  <a:close/>
                </a:path>
                <a:path w="360045" h="433069">
                  <a:moveTo>
                    <a:pt x="149225" y="139064"/>
                  </a:moveTo>
                  <a:lnTo>
                    <a:pt x="75564" y="139064"/>
                  </a:lnTo>
                  <a:lnTo>
                    <a:pt x="71754" y="142366"/>
                  </a:lnTo>
                  <a:lnTo>
                    <a:pt x="69850" y="145287"/>
                  </a:lnTo>
                  <a:lnTo>
                    <a:pt x="68834" y="149987"/>
                  </a:lnTo>
                  <a:lnTo>
                    <a:pt x="69850" y="154304"/>
                  </a:lnTo>
                  <a:lnTo>
                    <a:pt x="71754" y="157225"/>
                  </a:lnTo>
                  <a:lnTo>
                    <a:pt x="75564" y="160019"/>
                  </a:lnTo>
                  <a:lnTo>
                    <a:pt x="79883" y="161036"/>
                  </a:lnTo>
                  <a:lnTo>
                    <a:pt x="144399" y="161036"/>
                  </a:lnTo>
                  <a:lnTo>
                    <a:pt x="149225" y="160019"/>
                  </a:lnTo>
                  <a:lnTo>
                    <a:pt x="152526" y="157225"/>
                  </a:lnTo>
                  <a:lnTo>
                    <a:pt x="154431" y="154304"/>
                  </a:lnTo>
                  <a:lnTo>
                    <a:pt x="155448" y="149987"/>
                  </a:lnTo>
                  <a:lnTo>
                    <a:pt x="154431" y="145287"/>
                  </a:lnTo>
                  <a:lnTo>
                    <a:pt x="152526" y="142366"/>
                  </a:lnTo>
                  <a:lnTo>
                    <a:pt x="149225" y="139064"/>
                  </a:lnTo>
                  <a:close/>
                </a:path>
                <a:path w="360045" h="433069">
                  <a:moveTo>
                    <a:pt x="257263" y="42544"/>
                  </a:moveTo>
                  <a:lnTo>
                    <a:pt x="218059" y="42544"/>
                  </a:lnTo>
                  <a:lnTo>
                    <a:pt x="313689" y="137159"/>
                  </a:lnTo>
                  <a:lnTo>
                    <a:pt x="353026" y="137159"/>
                  </a:lnTo>
                  <a:lnTo>
                    <a:pt x="257263" y="42544"/>
                  </a:lnTo>
                  <a:close/>
                </a:path>
                <a:path w="360045" h="433069">
                  <a:moveTo>
                    <a:pt x="144399" y="93217"/>
                  </a:moveTo>
                  <a:lnTo>
                    <a:pt x="79883" y="93217"/>
                  </a:lnTo>
                  <a:lnTo>
                    <a:pt x="75564" y="94614"/>
                  </a:lnTo>
                  <a:lnTo>
                    <a:pt x="71754" y="96519"/>
                  </a:lnTo>
                  <a:lnTo>
                    <a:pt x="69850" y="99313"/>
                  </a:lnTo>
                  <a:lnTo>
                    <a:pt x="68834" y="104139"/>
                  </a:lnTo>
                  <a:lnTo>
                    <a:pt x="69850" y="108457"/>
                  </a:lnTo>
                  <a:lnTo>
                    <a:pt x="71754" y="112267"/>
                  </a:lnTo>
                  <a:lnTo>
                    <a:pt x="75564" y="114172"/>
                  </a:lnTo>
                  <a:lnTo>
                    <a:pt x="79883" y="115188"/>
                  </a:lnTo>
                  <a:lnTo>
                    <a:pt x="144399" y="115188"/>
                  </a:lnTo>
                  <a:lnTo>
                    <a:pt x="149225" y="114172"/>
                  </a:lnTo>
                  <a:lnTo>
                    <a:pt x="152526" y="112267"/>
                  </a:lnTo>
                  <a:lnTo>
                    <a:pt x="154431" y="108457"/>
                  </a:lnTo>
                  <a:lnTo>
                    <a:pt x="155448" y="104139"/>
                  </a:lnTo>
                  <a:lnTo>
                    <a:pt x="154431" y="99313"/>
                  </a:lnTo>
                  <a:lnTo>
                    <a:pt x="152526" y="96519"/>
                  </a:lnTo>
                  <a:lnTo>
                    <a:pt x="149225" y="94614"/>
                  </a:lnTo>
                  <a:lnTo>
                    <a:pt x="144399" y="93217"/>
                  </a:lnTo>
                  <a:close/>
                </a:path>
              </a:pathLst>
            </a:custGeom>
            <a:solidFill>
              <a:srgbClr val="DF6666"/>
            </a:solidFill>
          </p:spPr>
          <p:txBody>
            <a:bodyPr wrap="square" lIns="0" tIns="0" rIns="0" bIns="0" rtlCol="0"/>
            <a:lstStyle/>
            <a:p>
              <a:endParaRPr/>
            </a:p>
          </p:txBody>
        </p:sp>
        <p:pic>
          <p:nvPicPr>
            <p:cNvPr id="10" name="object 10"/>
            <p:cNvPicPr/>
            <p:nvPr/>
          </p:nvPicPr>
          <p:blipFill>
            <a:blip r:embed="rId6" cstate="print"/>
            <a:stretch>
              <a:fillRect/>
            </a:stretch>
          </p:blipFill>
          <p:spPr>
            <a:xfrm>
              <a:off x="3212591" y="1603248"/>
              <a:ext cx="240792" cy="225551"/>
            </a:xfrm>
            <a:prstGeom prst="rect">
              <a:avLst/>
            </a:prstGeom>
          </p:spPr>
        </p:pic>
        <p:sp>
          <p:nvSpPr>
            <p:cNvPr id="11" name="object 11"/>
            <p:cNvSpPr/>
            <p:nvPr/>
          </p:nvSpPr>
          <p:spPr>
            <a:xfrm>
              <a:off x="3233928" y="4511039"/>
              <a:ext cx="375285" cy="327660"/>
            </a:xfrm>
            <a:custGeom>
              <a:avLst/>
              <a:gdLst/>
              <a:ahLst/>
              <a:cxnLst/>
              <a:rect l="l" t="t" r="r" b="b"/>
              <a:pathLst>
                <a:path w="375285" h="327660">
                  <a:moveTo>
                    <a:pt x="353568" y="321691"/>
                  </a:moveTo>
                  <a:lnTo>
                    <a:pt x="336130" y="301625"/>
                  </a:lnTo>
                  <a:lnTo>
                    <a:pt x="333375" y="298450"/>
                  </a:lnTo>
                  <a:lnTo>
                    <a:pt x="321437" y="300863"/>
                  </a:lnTo>
                  <a:lnTo>
                    <a:pt x="308864" y="301625"/>
                  </a:lnTo>
                  <a:lnTo>
                    <a:pt x="300482" y="300863"/>
                  </a:lnTo>
                  <a:lnTo>
                    <a:pt x="280289" y="297688"/>
                  </a:lnTo>
                  <a:lnTo>
                    <a:pt x="245491" y="279146"/>
                  </a:lnTo>
                  <a:lnTo>
                    <a:pt x="219329" y="248666"/>
                  </a:lnTo>
                  <a:lnTo>
                    <a:pt x="211836" y="230124"/>
                  </a:lnTo>
                  <a:lnTo>
                    <a:pt x="73279" y="230124"/>
                  </a:lnTo>
                  <a:lnTo>
                    <a:pt x="73279" y="279146"/>
                  </a:lnTo>
                  <a:lnTo>
                    <a:pt x="71615" y="285750"/>
                  </a:lnTo>
                  <a:lnTo>
                    <a:pt x="70866" y="288163"/>
                  </a:lnTo>
                  <a:lnTo>
                    <a:pt x="68072" y="290957"/>
                  </a:lnTo>
                  <a:lnTo>
                    <a:pt x="65786" y="292481"/>
                  </a:lnTo>
                  <a:lnTo>
                    <a:pt x="63373" y="294132"/>
                  </a:lnTo>
                  <a:lnTo>
                    <a:pt x="60579" y="294894"/>
                  </a:lnTo>
                  <a:lnTo>
                    <a:pt x="53848" y="294894"/>
                  </a:lnTo>
                  <a:lnTo>
                    <a:pt x="41148" y="282194"/>
                  </a:lnTo>
                  <a:lnTo>
                    <a:pt x="41148" y="275590"/>
                  </a:lnTo>
                  <a:lnTo>
                    <a:pt x="41910" y="273177"/>
                  </a:lnTo>
                  <a:lnTo>
                    <a:pt x="43561" y="270383"/>
                  </a:lnTo>
                  <a:lnTo>
                    <a:pt x="46355" y="267970"/>
                  </a:lnTo>
                  <a:lnTo>
                    <a:pt x="47879" y="266446"/>
                  </a:lnTo>
                  <a:lnTo>
                    <a:pt x="51435" y="264922"/>
                  </a:lnTo>
                  <a:lnTo>
                    <a:pt x="53848" y="263652"/>
                  </a:lnTo>
                  <a:lnTo>
                    <a:pt x="57404" y="262890"/>
                  </a:lnTo>
                  <a:lnTo>
                    <a:pt x="71615" y="273177"/>
                  </a:lnTo>
                  <a:lnTo>
                    <a:pt x="72517" y="275590"/>
                  </a:lnTo>
                  <a:lnTo>
                    <a:pt x="73279" y="279146"/>
                  </a:lnTo>
                  <a:lnTo>
                    <a:pt x="73279" y="230124"/>
                  </a:lnTo>
                  <a:lnTo>
                    <a:pt x="45593" y="230124"/>
                  </a:lnTo>
                  <a:lnTo>
                    <a:pt x="7493" y="248666"/>
                  </a:lnTo>
                  <a:lnTo>
                    <a:pt x="0" y="286639"/>
                  </a:lnTo>
                  <a:lnTo>
                    <a:pt x="762" y="294894"/>
                  </a:lnTo>
                  <a:lnTo>
                    <a:pt x="27686" y="324485"/>
                  </a:lnTo>
                  <a:lnTo>
                    <a:pt x="45593" y="327660"/>
                  </a:lnTo>
                  <a:lnTo>
                    <a:pt x="335788" y="327660"/>
                  </a:lnTo>
                  <a:lnTo>
                    <a:pt x="342519" y="326136"/>
                  </a:lnTo>
                  <a:lnTo>
                    <a:pt x="347599" y="324485"/>
                  </a:lnTo>
                  <a:lnTo>
                    <a:pt x="353568" y="321691"/>
                  </a:lnTo>
                  <a:close/>
                </a:path>
                <a:path w="375285" h="327660">
                  <a:moveTo>
                    <a:pt x="374827" y="57277"/>
                  </a:moveTo>
                  <a:lnTo>
                    <a:pt x="367411" y="17780"/>
                  </a:lnTo>
                  <a:lnTo>
                    <a:pt x="329438" y="0"/>
                  </a:lnTo>
                  <a:lnTo>
                    <a:pt x="73139" y="0"/>
                  </a:lnTo>
                  <a:lnTo>
                    <a:pt x="73139" y="49022"/>
                  </a:lnTo>
                  <a:lnTo>
                    <a:pt x="72377" y="51308"/>
                  </a:lnTo>
                  <a:lnTo>
                    <a:pt x="57404" y="64770"/>
                  </a:lnTo>
                  <a:lnTo>
                    <a:pt x="53721" y="64008"/>
                  </a:lnTo>
                  <a:lnTo>
                    <a:pt x="51435" y="63119"/>
                  </a:lnTo>
                  <a:lnTo>
                    <a:pt x="47879" y="61595"/>
                  </a:lnTo>
                  <a:lnTo>
                    <a:pt x="46215" y="59690"/>
                  </a:lnTo>
                  <a:lnTo>
                    <a:pt x="43561" y="57277"/>
                  </a:lnTo>
                  <a:lnTo>
                    <a:pt x="41910" y="54864"/>
                  </a:lnTo>
                  <a:lnTo>
                    <a:pt x="41148" y="51308"/>
                  </a:lnTo>
                  <a:lnTo>
                    <a:pt x="41148" y="45466"/>
                  </a:lnTo>
                  <a:lnTo>
                    <a:pt x="41910" y="42291"/>
                  </a:lnTo>
                  <a:lnTo>
                    <a:pt x="43561" y="39497"/>
                  </a:lnTo>
                  <a:lnTo>
                    <a:pt x="46215" y="37084"/>
                  </a:lnTo>
                  <a:lnTo>
                    <a:pt x="47879" y="35560"/>
                  </a:lnTo>
                  <a:lnTo>
                    <a:pt x="51435" y="33528"/>
                  </a:lnTo>
                  <a:lnTo>
                    <a:pt x="53721" y="32766"/>
                  </a:lnTo>
                  <a:lnTo>
                    <a:pt x="60439" y="32766"/>
                  </a:lnTo>
                  <a:lnTo>
                    <a:pt x="63246" y="33528"/>
                  </a:lnTo>
                  <a:lnTo>
                    <a:pt x="65659" y="35560"/>
                  </a:lnTo>
                  <a:lnTo>
                    <a:pt x="68072" y="37084"/>
                  </a:lnTo>
                  <a:lnTo>
                    <a:pt x="70726" y="39497"/>
                  </a:lnTo>
                  <a:lnTo>
                    <a:pt x="71615" y="42291"/>
                  </a:lnTo>
                  <a:lnTo>
                    <a:pt x="72377" y="45466"/>
                  </a:lnTo>
                  <a:lnTo>
                    <a:pt x="73139" y="49022"/>
                  </a:lnTo>
                  <a:lnTo>
                    <a:pt x="73139" y="0"/>
                  </a:lnTo>
                  <a:lnTo>
                    <a:pt x="45466" y="0"/>
                  </a:lnTo>
                  <a:lnTo>
                    <a:pt x="35941" y="762"/>
                  </a:lnTo>
                  <a:lnTo>
                    <a:pt x="3175" y="24511"/>
                  </a:lnTo>
                  <a:lnTo>
                    <a:pt x="63" y="57277"/>
                  </a:lnTo>
                  <a:lnTo>
                    <a:pt x="762" y="64770"/>
                  </a:lnTo>
                  <a:lnTo>
                    <a:pt x="27686" y="94361"/>
                  </a:lnTo>
                  <a:lnTo>
                    <a:pt x="45466" y="97536"/>
                  </a:lnTo>
                  <a:lnTo>
                    <a:pt x="329438" y="97536"/>
                  </a:lnTo>
                  <a:lnTo>
                    <a:pt x="367411" y="78994"/>
                  </a:lnTo>
                  <a:lnTo>
                    <a:pt x="374142" y="64770"/>
                  </a:lnTo>
                  <a:lnTo>
                    <a:pt x="374827" y="57277"/>
                  </a:lnTo>
                  <a:close/>
                </a:path>
              </a:pathLst>
            </a:custGeom>
            <a:solidFill>
              <a:srgbClr val="FFBE52"/>
            </a:solidFill>
          </p:spPr>
          <p:txBody>
            <a:bodyPr wrap="square" lIns="0" tIns="0" rIns="0" bIns="0" rtlCol="0"/>
            <a:lstStyle/>
            <a:p>
              <a:endParaRPr/>
            </a:p>
          </p:txBody>
        </p:sp>
        <p:pic>
          <p:nvPicPr>
            <p:cNvPr id="12" name="object 12"/>
            <p:cNvPicPr/>
            <p:nvPr/>
          </p:nvPicPr>
          <p:blipFill>
            <a:blip r:embed="rId7" cstate="print"/>
            <a:stretch>
              <a:fillRect/>
            </a:stretch>
          </p:blipFill>
          <p:spPr>
            <a:xfrm>
              <a:off x="3233998" y="4623816"/>
              <a:ext cx="423601" cy="216407"/>
            </a:xfrm>
            <a:prstGeom prst="rect">
              <a:avLst/>
            </a:prstGeom>
          </p:spPr>
        </p:pic>
        <p:sp>
          <p:nvSpPr>
            <p:cNvPr id="13" name="object 13"/>
            <p:cNvSpPr/>
            <p:nvPr/>
          </p:nvSpPr>
          <p:spPr>
            <a:xfrm>
              <a:off x="10364724" y="1075944"/>
              <a:ext cx="283845" cy="254635"/>
            </a:xfrm>
            <a:custGeom>
              <a:avLst/>
              <a:gdLst/>
              <a:ahLst/>
              <a:cxnLst/>
              <a:rect l="l" t="t" r="r" b="b"/>
              <a:pathLst>
                <a:path w="283845" h="254634">
                  <a:moveTo>
                    <a:pt x="254380" y="0"/>
                  </a:moveTo>
                  <a:lnTo>
                    <a:pt x="27304" y="0"/>
                  </a:lnTo>
                  <a:lnTo>
                    <a:pt x="16877" y="2240"/>
                  </a:lnTo>
                  <a:lnTo>
                    <a:pt x="8175" y="8397"/>
                  </a:lnTo>
                  <a:lnTo>
                    <a:pt x="2212" y="17627"/>
                  </a:lnTo>
                  <a:lnTo>
                    <a:pt x="0" y="29082"/>
                  </a:lnTo>
                  <a:lnTo>
                    <a:pt x="0" y="227202"/>
                  </a:lnTo>
                  <a:lnTo>
                    <a:pt x="2212" y="238380"/>
                  </a:lnTo>
                  <a:lnTo>
                    <a:pt x="8175" y="246999"/>
                  </a:lnTo>
                  <a:lnTo>
                    <a:pt x="16877" y="252545"/>
                  </a:lnTo>
                  <a:lnTo>
                    <a:pt x="27304" y="254507"/>
                  </a:lnTo>
                  <a:lnTo>
                    <a:pt x="254380" y="254507"/>
                  </a:lnTo>
                  <a:lnTo>
                    <a:pt x="265836" y="252545"/>
                  </a:lnTo>
                  <a:lnTo>
                    <a:pt x="275066" y="246999"/>
                  </a:lnTo>
                  <a:lnTo>
                    <a:pt x="281223" y="238380"/>
                  </a:lnTo>
                  <a:lnTo>
                    <a:pt x="283464" y="227202"/>
                  </a:lnTo>
                  <a:lnTo>
                    <a:pt x="283464" y="181736"/>
                  </a:lnTo>
                  <a:lnTo>
                    <a:pt x="141731" y="181736"/>
                  </a:lnTo>
                  <a:lnTo>
                    <a:pt x="131655" y="179849"/>
                  </a:lnTo>
                  <a:lnTo>
                    <a:pt x="123602" y="174736"/>
                  </a:lnTo>
                  <a:lnTo>
                    <a:pt x="118264" y="167217"/>
                  </a:lnTo>
                  <a:lnTo>
                    <a:pt x="116331" y="158114"/>
                  </a:lnTo>
                  <a:lnTo>
                    <a:pt x="116331" y="87248"/>
                  </a:lnTo>
                  <a:lnTo>
                    <a:pt x="118264" y="77172"/>
                  </a:lnTo>
                  <a:lnTo>
                    <a:pt x="123602" y="69119"/>
                  </a:lnTo>
                  <a:lnTo>
                    <a:pt x="131655" y="63781"/>
                  </a:lnTo>
                  <a:lnTo>
                    <a:pt x="141731" y="61848"/>
                  </a:lnTo>
                  <a:lnTo>
                    <a:pt x="283464" y="61848"/>
                  </a:lnTo>
                  <a:lnTo>
                    <a:pt x="283464" y="29082"/>
                  </a:lnTo>
                  <a:lnTo>
                    <a:pt x="281223" y="17627"/>
                  </a:lnTo>
                  <a:lnTo>
                    <a:pt x="275066" y="8397"/>
                  </a:lnTo>
                  <a:lnTo>
                    <a:pt x="265836" y="2240"/>
                  </a:lnTo>
                  <a:lnTo>
                    <a:pt x="254380" y="0"/>
                  </a:lnTo>
                  <a:close/>
                </a:path>
                <a:path w="283845" h="254634">
                  <a:moveTo>
                    <a:pt x="283464" y="61848"/>
                  </a:moveTo>
                  <a:lnTo>
                    <a:pt x="141731" y="61848"/>
                  </a:lnTo>
                  <a:lnTo>
                    <a:pt x="151058" y="63781"/>
                  </a:lnTo>
                  <a:lnTo>
                    <a:pt x="159194" y="69119"/>
                  </a:lnTo>
                  <a:lnTo>
                    <a:pt x="164949" y="77172"/>
                  </a:lnTo>
                  <a:lnTo>
                    <a:pt x="167131" y="87248"/>
                  </a:lnTo>
                  <a:lnTo>
                    <a:pt x="167131" y="158114"/>
                  </a:lnTo>
                  <a:lnTo>
                    <a:pt x="164949" y="167217"/>
                  </a:lnTo>
                  <a:lnTo>
                    <a:pt x="159194" y="174736"/>
                  </a:lnTo>
                  <a:lnTo>
                    <a:pt x="151058" y="179849"/>
                  </a:lnTo>
                  <a:lnTo>
                    <a:pt x="141731" y="181736"/>
                  </a:lnTo>
                  <a:lnTo>
                    <a:pt x="283464" y="181736"/>
                  </a:lnTo>
                  <a:lnTo>
                    <a:pt x="283464" y="61848"/>
                  </a:lnTo>
                  <a:close/>
                </a:path>
              </a:pathLst>
            </a:custGeom>
            <a:solidFill>
              <a:srgbClr val="8552CE"/>
            </a:solidFill>
          </p:spPr>
          <p:txBody>
            <a:bodyPr wrap="square" lIns="0" tIns="0" rIns="0" bIns="0" rtlCol="0"/>
            <a:lstStyle/>
            <a:p>
              <a:endParaRPr/>
            </a:p>
          </p:txBody>
        </p:sp>
        <p:pic>
          <p:nvPicPr>
            <p:cNvPr id="14" name="object 14"/>
            <p:cNvPicPr/>
            <p:nvPr/>
          </p:nvPicPr>
          <p:blipFill>
            <a:blip r:embed="rId8" cstate="print"/>
            <a:stretch>
              <a:fillRect/>
            </a:stretch>
          </p:blipFill>
          <p:spPr>
            <a:xfrm>
              <a:off x="10404348" y="928116"/>
              <a:ext cx="202692" cy="137160"/>
            </a:xfrm>
            <a:prstGeom prst="rect">
              <a:avLst/>
            </a:prstGeom>
          </p:spPr>
        </p:pic>
        <p:sp>
          <p:nvSpPr>
            <p:cNvPr id="15" name="object 15"/>
            <p:cNvSpPr/>
            <p:nvPr/>
          </p:nvSpPr>
          <p:spPr>
            <a:xfrm>
              <a:off x="10607039" y="1141476"/>
              <a:ext cx="256540" cy="219710"/>
            </a:xfrm>
            <a:custGeom>
              <a:avLst/>
              <a:gdLst/>
              <a:ahLst/>
              <a:cxnLst/>
              <a:rect l="l" t="t" r="r" b="b"/>
              <a:pathLst>
                <a:path w="256540" h="219709">
                  <a:moveTo>
                    <a:pt x="254634" y="0"/>
                  </a:moveTo>
                  <a:lnTo>
                    <a:pt x="249300" y="4063"/>
                  </a:lnTo>
                  <a:lnTo>
                    <a:pt x="104520" y="122554"/>
                  </a:lnTo>
                  <a:lnTo>
                    <a:pt x="95123" y="123825"/>
                  </a:lnTo>
                  <a:lnTo>
                    <a:pt x="2666" y="86106"/>
                  </a:lnTo>
                  <a:lnTo>
                    <a:pt x="0" y="88900"/>
                  </a:lnTo>
                  <a:lnTo>
                    <a:pt x="4063" y="94234"/>
                  </a:lnTo>
                  <a:lnTo>
                    <a:pt x="89788" y="212725"/>
                  </a:lnTo>
                  <a:lnTo>
                    <a:pt x="93852" y="219456"/>
                  </a:lnTo>
                  <a:lnTo>
                    <a:pt x="100583" y="219456"/>
                  </a:lnTo>
                  <a:lnTo>
                    <a:pt x="104520" y="212725"/>
                  </a:lnTo>
                  <a:lnTo>
                    <a:pt x="251967" y="6731"/>
                  </a:lnTo>
                  <a:lnTo>
                    <a:pt x="256031" y="1397"/>
                  </a:lnTo>
                  <a:lnTo>
                    <a:pt x="254634" y="0"/>
                  </a:lnTo>
                  <a:close/>
                </a:path>
              </a:pathLst>
            </a:custGeom>
            <a:solidFill>
              <a:srgbClr val="8552CE"/>
            </a:solidFill>
          </p:spPr>
          <p:txBody>
            <a:bodyPr wrap="square" lIns="0" tIns="0" rIns="0" bIns="0" rtlCol="0"/>
            <a:lstStyle/>
            <a:p>
              <a:endParaRPr/>
            </a:p>
          </p:txBody>
        </p:sp>
        <p:sp>
          <p:nvSpPr>
            <p:cNvPr id="16" name="object 16"/>
            <p:cNvSpPr/>
            <p:nvPr/>
          </p:nvSpPr>
          <p:spPr>
            <a:xfrm>
              <a:off x="10607039" y="1141476"/>
              <a:ext cx="256540" cy="219710"/>
            </a:xfrm>
            <a:custGeom>
              <a:avLst/>
              <a:gdLst/>
              <a:ahLst/>
              <a:cxnLst/>
              <a:rect l="l" t="t" r="r" b="b"/>
              <a:pathLst>
                <a:path w="256540" h="219709">
                  <a:moveTo>
                    <a:pt x="104520" y="212725"/>
                  </a:moveTo>
                  <a:lnTo>
                    <a:pt x="189763" y="93634"/>
                  </a:lnTo>
                  <a:lnTo>
                    <a:pt x="233537" y="32480"/>
                  </a:lnTo>
                  <a:lnTo>
                    <a:pt x="249664" y="9949"/>
                  </a:lnTo>
                  <a:lnTo>
                    <a:pt x="251967" y="6731"/>
                  </a:lnTo>
                  <a:lnTo>
                    <a:pt x="256031" y="1397"/>
                  </a:lnTo>
                  <a:lnTo>
                    <a:pt x="254634" y="0"/>
                  </a:lnTo>
                  <a:lnTo>
                    <a:pt x="249300" y="4063"/>
                  </a:lnTo>
                  <a:lnTo>
                    <a:pt x="169491" y="69409"/>
                  </a:lnTo>
                  <a:lnTo>
                    <a:pt x="128508" y="102965"/>
                  </a:lnTo>
                  <a:lnTo>
                    <a:pt x="113409" y="115327"/>
                  </a:lnTo>
                  <a:lnTo>
                    <a:pt x="111251" y="117094"/>
                  </a:lnTo>
                  <a:lnTo>
                    <a:pt x="104520" y="122554"/>
                  </a:lnTo>
                  <a:lnTo>
                    <a:pt x="95123" y="123825"/>
                  </a:lnTo>
                  <a:lnTo>
                    <a:pt x="88518" y="121158"/>
                  </a:lnTo>
                  <a:lnTo>
                    <a:pt x="42777" y="102508"/>
                  </a:lnTo>
                  <a:lnTo>
                    <a:pt x="19288" y="92932"/>
                  </a:lnTo>
                  <a:lnTo>
                    <a:pt x="10634" y="89404"/>
                  </a:lnTo>
                  <a:lnTo>
                    <a:pt x="9398" y="88900"/>
                  </a:lnTo>
                  <a:lnTo>
                    <a:pt x="2666" y="86106"/>
                  </a:lnTo>
                  <a:lnTo>
                    <a:pt x="0" y="88900"/>
                  </a:lnTo>
                  <a:lnTo>
                    <a:pt x="4063" y="94234"/>
                  </a:lnTo>
                  <a:lnTo>
                    <a:pt x="53623" y="162736"/>
                  </a:lnTo>
                  <a:lnTo>
                    <a:pt x="79073" y="197913"/>
                  </a:lnTo>
                  <a:lnTo>
                    <a:pt x="88449" y="210873"/>
                  </a:lnTo>
                  <a:lnTo>
                    <a:pt x="89788" y="212725"/>
                  </a:lnTo>
                  <a:lnTo>
                    <a:pt x="93852" y="219456"/>
                  </a:lnTo>
                  <a:lnTo>
                    <a:pt x="100583" y="219456"/>
                  </a:lnTo>
                  <a:lnTo>
                    <a:pt x="104520" y="212725"/>
                  </a:lnTo>
                  <a:close/>
                </a:path>
              </a:pathLst>
            </a:custGeom>
            <a:ln w="6350">
              <a:solidFill>
                <a:srgbClr val="FFFFFF"/>
              </a:solidFill>
            </a:ln>
          </p:spPr>
          <p:txBody>
            <a:bodyPr wrap="square" lIns="0" tIns="0" rIns="0" bIns="0" rtlCol="0"/>
            <a:lstStyle/>
            <a:p>
              <a:endParaRPr/>
            </a:p>
          </p:txBody>
        </p:sp>
      </p:grpSp>
      <p:sp>
        <p:nvSpPr>
          <p:cNvPr id="17" name="object 17"/>
          <p:cNvSpPr txBox="1">
            <a:spLocks noGrp="1"/>
          </p:cNvSpPr>
          <p:nvPr>
            <p:ph type="title"/>
          </p:nvPr>
        </p:nvSpPr>
        <p:spPr>
          <a:xfrm>
            <a:off x="999539" y="-17330"/>
            <a:ext cx="9291827" cy="689291"/>
          </a:xfrm>
          <a:prstGeom prst="rect">
            <a:avLst/>
          </a:prstGeom>
        </p:spPr>
        <p:txBody>
          <a:bodyPr vert="horz" wrap="square" lIns="0" tIns="12065" rIns="0" bIns="0" rtlCol="0">
            <a:spAutoFit/>
          </a:bodyPr>
          <a:lstStyle/>
          <a:p>
            <a:pPr marL="12700">
              <a:lnSpc>
                <a:spcPct val="100000"/>
              </a:lnSpc>
              <a:spcBef>
                <a:spcPts val="95"/>
              </a:spcBef>
            </a:pPr>
            <a:r>
              <a:rPr b="1" spc="-45" dirty="0" err="1">
                <a:solidFill>
                  <a:schemeClr val="bg1"/>
                </a:solidFill>
                <a:latin typeface="Microsoft YaHei" panose="020B0503020204020204" pitchFamily="34" charset="-122"/>
                <a:ea typeface="Microsoft YaHei" panose="020B0503020204020204" pitchFamily="34" charset="-122"/>
              </a:rPr>
              <a:t>申請入學</a:t>
            </a:r>
            <a:r>
              <a:rPr lang="zh-TW" altLang="en-US" b="1" spc="-45" dirty="0">
                <a:solidFill>
                  <a:schemeClr val="bg1"/>
                </a:solidFill>
                <a:latin typeface="Microsoft YaHei" panose="020B0503020204020204" pitchFamily="34" charset="-122"/>
                <a:ea typeface="Microsoft YaHei" panose="020B0503020204020204" pitchFamily="34" charset="-122"/>
              </a:rPr>
              <a:t>第二階段</a:t>
            </a:r>
            <a:r>
              <a:rPr b="1" spc="-45" dirty="0" err="1">
                <a:solidFill>
                  <a:schemeClr val="bg1"/>
                </a:solidFill>
                <a:latin typeface="Microsoft YaHei" panose="020B0503020204020204" pitchFamily="34" charset="-122"/>
                <a:ea typeface="Microsoft YaHei" panose="020B0503020204020204" pitchFamily="34" charset="-122"/>
              </a:rPr>
              <a:t>審查資料繳交流程</a:t>
            </a:r>
            <a:endParaRPr b="1" spc="-45" dirty="0">
              <a:solidFill>
                <a:schemeClr val="bg1"/>
              </a:solidFill>
              <a:latin typeface="Microsoft YaHei" panose="020B0503020204020204" pitchFamily="34" charset="-122"/>
              <a:ea typeface="Microsoft YaHei" panose="020B0503020204020204" pitchFamily="34" charset="-122"/>
            </a:endParaRPr>
          </a:p>
        </p:txBody>
      </p:sp>
      <p:sp>
        <p:nvSpPr>
          <p:cNvPr id="22" name="object 22"/>
          <p:cNvSpPr txBox="1">
            <a:spLocks noGrp="1"/>
          </p:cNvSpPr>
          <p:nvPr>
            <p:ph type="sldNum" sz="quarter" idx="7"/>
          </p:nvPr>
        </p:nvSpPr>
        <p:spPr>
          <a:xfrm>
            <a:off x="11627142" y="6493079"/>
            <a:ext cx="371056" cy="179536"/>
          </a:xfrm>
          <a:prstGeom prst="rect">
            <a:avLst/>
          </a:prstGeom>
        </p:spPr>
        <p:txBody>
          <a:bodyPr vert="horz" wrap="square" lIns="0" tIns="0" rIns="0" bIns="0" rtlCol="0">
            <a:spAutoFit/>
          </a:bodyPr>
          <a:lstStyle>
            <a:defPPr>
              <a:defRPr kern="0"/>
            </a:defPPr>
            <a:lvl1pPr>
              <a:defRPr sz="1200" b="0" i="0">
                <a:solidFill>
                  <a:schemeClr val="tx1"/>
                </a:solidFill>
                <a:latin typeface="Arial MT"/>
                <a:cs typeface="Arial MT"/>
              </a:defRPr>
            </a:lvl1pPr>
          </a:lstStyle>
          <a:p>
            <a:pPr marL="123189">
              <a:lnSpc>
                <a:spcPts val="1425"/>
              </a:lnSpc>
            </a:pPr>
            <a:fld id="{81D60167-4931-47E6-BA6A-407CBD079E47}" type="slidenum">
              <a:rPr lang="en-US" altLang="zh-TW" spc="-50" smtClean="0"/>
              <a:pPr marL="123189">
                <a:lnSpc>
                  <a:spcPts val="1425"/>
                </a:lnSpc>
              </a:pPr>
              <a:t>28</a:t>
            </a:fld>
            <a:endParaRPr spc="-25" dirty="0"/>
          </a:p>
        </p:txBody>
      </p:sp>
      <p:sp>
        <p:nvSpPr>
          <p:cNvPr id="18" name="object 18"/>
          <p:cNvSpPr txBox="1"/>
          <p:nvPr/>
        </p:nvSpPr>
        <p:spPr>
          <a:xfrm>
            <a:off x="702360" y="4407789"/>
            <a:ext cx="2717800" cy="1724660"/>
          </a:xfrm>
          <a:prstGeom prst="rect">
            <a:avLst/>
          </a:prstGeom>
        </p:spPr>
        <p:txBody>
          <a:bodyPr vert="horz" wrap="square" lIns="0" tIns="12065" rIns="0" bIns="0" rtlCol="0">
            <a:spAutoFit/>
          </a:bodyPr>
          <a:lstStyle/>
          <a:p>
            <a:pPr marL="12700">
              <a:lnSpc>
                <a:spcPct val="100000"/>
              </a:lnSpc>
              <a:spcBef>
                <a:spcPts val="95"/>
              </a:spcBef>
            </a:pPr>
            <a:r>
              <a:rPr sz="4200" spc="-104" baseline="-4960" dirty="0">
                <a:solidFill>
                  <a:srgbClr val="FFC000"/>
                </a:solidFill>
                <a:latin typeface="Trebuchet MS"/>
                <a:cs typeface="Trebuchet MS"/>
              </a:rPr>
              <a:t>01</a:t>
            </a:r>
            <a:r>
              <a:rPr sz="4200" spc="-240" baseline="-4960" dirty="0">
                <a:solidFill>
                  <a:srgbClr val="FFC000"/>
                </a:solidFill>
                <a:latin typeface="Trebuchet MS"/>
                <a:cs typeface="Trebuchet MS"/>
              </a:rPr>
              <a:t> </a:t>
            </a:r>
            <a:r>
              <a:rPr sz="2400" b="1" spc="140" dirty="0">
                <a:latin typeface="Microsoft JhengHei"/>
                <a:cs typeface="Microsoft JhengHei"/>
              </a:rPr>
              <a:t>檢視學習歷程</a:t>
            </a:r>
            <a:endParaRPr sz="2400">
              <a:latin typeface="Microsoft JhengHei"/>
              <a:cs typeface="Microsoft JhengHei"/>
            </a:endParaRPr>
          </a:p>
          <a:p>
            <a:pPr marL="1176020" indent="-342900">
              <a:lnSpc>
                <a:spcPct val="100000"/>
              </a:lnSpc>
              <a:spcBef>
                <a:spcPts val="2820"/>
              </a:spcBef>
              <a:buFont typeface="Wingdings"/>
              <a:buChar char=""/>
              <a:tabLst>
                <a:tab pos="1176020" algn="l"/>
              </a:tabLst>
            </a:pPr>
            <a:r>
              <a:rPr sz="2000" spc="-15" dirty="0">
                <a:latin typeface="Microsoft JhengHei"/>
                <a:cs typeface="Microsoft JhengHei"/>
              </a:rPr>
              <a:t>修課紀錄</a:t>
            </a:r>
            <a:endParaRPr sz="2000">
              <a:latin typeface="Microsoft JhengHei"/>
              <a:cs typeface="Microsoft JhengHei"/>
            </a:endParaRPr>
          </a:p>
          <a:p>
            <a:pPr marL="1176020" indent="-342900">
              <a:lnSpc>
                <a:spcPct val="100000"/>
              </a:lnSpc>
              <a:buFont typeface="Wingdings"/>
              <a:buChar char=""/>
              <a:tabLst>
                <a:tab pos="1176020" algn="l"/>
              </a:tabLst>
            </a:pPr>
            <a:r>
              <a:rPr sz="2000" spc="-10" dirty="0">
                <a:latin typeface="Microsoft JhengHei"/>
                <a:cs typeface="Microsoft JhengHei"/>
              </a:rPr>
              <a:t>課程學習成果</a:t>
            </a:r>
            <a:endParaRPr sz="2000">
              <a:latin typeface="Microsoft JhengHei"/>
              <a:cs typeface="Microsoft JhengHei"/>
            </a:endParaRPr>
          </a:p>
          <a:p>
            <a:pPr marL="1176020" indent="-342900">
              <a:lnSpc>
                <a:spcPct val="100000"/>
              </a:lnSpc>
              <a:buFont typeface="Wingdings"/>
              <a:buChar char=""/>
              <a:tabLst>
                <a:tab pos="1176020" algn="l"/>
              </a:tabLst>
            </a:pPr>
            <a:r>
              <a:rPr sz="2000" spc="-15" dirty="0">
                <a:latin typeface="Microsoft JhengHei"/>
                <a:cs typeface="Microsoft JhengHei"/>
              </a:rPr>
              <a:t>多元表現</a:t>
            </a:r>
            <a:endParaRPr sz="2000">
              <a:latin typeface="Microsoft JhengHei"/>
              <a:cs typeface="Microsoft JhengHei"/>
            </a:endParaRPr>
          </a:p>
        </p:txBody>
      </p:sp>
      <p:sp>
        <p:nvSpPr>
          <p:cNvPr id="19" name="object 19"/>
          <p:cNvSpPr txBox="1"/>
          <p:nvPr/>
        </p:nvSpPr>
        <p:spPr>
          <a:xfrm>
            <a:off x="7975472" y="4935982"/>
            <a:ext cx="3209925" cy="1393825"/>
          </a:xfrm>
          <a:prstGeom prst="rect">
            <a:avLst/>
          </a:prstGeom>
        </p:spPr>
        <p:txBody>
          <a:bodyPr vert="horz" wrap="square" lIns="0" tIns="12065" rIns="0" bIns="0" rtlCol="0">
            <a:spAutoFit/>
          </a:bodyPr>
          <a:lstStyle/>
          <a:p>
            <a:pPr marL="12700">
              <a:lnSpc>
                <a:spcPct val="100000"/>
              </a:lnSpc>
              <a:spcBef>
                <a:spcPts val="95"/>
              </a:spcBef>
            </a:pPr>
            <a:r>
              <a:rPr sz="4200" spc="-30" baseline="-3968" dirty="0">
                <a:solidFill>
                  <a:srgbClr val="00B3C5"/>
                </a:solidFill>
                <a:latin typeface="Trebuchet MS"/>
                <a:cs typeface="Trebuchet MS"/>
              </a:rPr>
              <a:t>02</a:t>
            </a:r>
            <a:r>
              <a:rPr sz="4200" spc="-352" baseline="-3968" dirty="0">
                <a:solidFill>
                  <a:srgbClr val="00B3C5"/>
                </a:solidFill>
                <a:latin typeface="Trebuchet MS"/>
                <a:cs typeface="Trebuchet MS"/>
              </a:rPr>
              <a:t> </a:t>
            </a:r>
            <a:r>
              <a:rPr sz="2400" b="1" spc="-10" dirty="0">
                <a:latin typeface="Microsoft JhengHei"/>
                <a:cs typeface="Microsoft JhengHei"/>
              </a:rPr>
              <a:t>設定繳交方式</a:t>
            </a:r>
            <a:endParaRPr sz="2400">
              <a:latin typeface="Microsoft JhengHei"/>
              <a:cs typeface="Microsoft JhengHei"/>
            </a:endParaRPr>
          </a:p>
          <a:p>
            <a:pPr marL="396875" indent="-342900">
              <a:lnSpc>
                <a:spcPct val="100000"/>
              </a:lnSpc>
              <a:spcBef>
                <a:spcPts val="2610"/>
              </a:spcBef>
              <a:buFont typeface="Wingdings"/>
              <a:buChar char=""/>
              <a:tabLst>
                <a:tab pos="396875" algn="l"/>
              </a:tabLst>
            </a:pPr>
            <a:r>
              <a:rPr sz="2000" spc="-10" dirty="0">
                <a:latin typeface="Microsoft JhengHei"/>
                <a:cs typeface="Microsoft JhengHei"/>
              </a:rPr>
              <a:t>自行上傳PDF</a:t>
            </a:r>
            <a:r>
              <a:rPr sz="2000" spc="-25" dirty="0">
                <a:latin typeface="Microsoft JhengHei"/>
                <a:cs typeface="Microsoft JhengHei"/>
              </a:rPr>
              <a:t>檔案</a:t>
            </a:r>
            <a:endParaRPr sz="2000">
              <a:latin typeface="Microsoft JhengHei"/>
              <a:cs typeface="Microsoft JhengHei"/>
            </a:endParaRPr>
          </a:p>
          <a:p>
            <a:pPr marL="396875" indent="-342900">
              <a:lnSpc>
                <a:spcPct val="100000"/>
              </a:lnSpc>
              <a:spcBef>
                <a:spcPts val="5"/>
              </a:spcBef>
              <a:buFont typeface="Wingdings"/>
              <a:buChar char=""/>
              <a:tabLst>
                <a:tab pos="396875" algn="l"/>
              </a:tabLst>
            </a:pPr>
            <a:r>
              <a:rPr sz="2000" spc="-5" dirty="0">
                <a:latin typeface="Microsoft JhengHei"/>
                <a:cs typeface="Microsoft JhengHei"/>
              </a:rPr>
              <a:t>勾選學習歷程中央資料庫</a:t>
            </a:r>
            <a:endParaRPr sz="2000">
              <a:latin typeface="Microsoft JhengHei"/>
              <a:cs typeface="Microsoft JhengHei"/>
            </a:endParaRPr>
          </a:p>
        </p:txBody>
      </p:sp>
      <p:sp>
        <p:nvSpPr>
          <p:cNvPr id="20" name="object 20"/>
          <p:cNvSpPr txBox="1"/>
          <p:nvPr/>
        </p:nvSpPr>
        <p:spPr>
          <a:xfrm>
            <a:off x="493877" y="1355852"/>
            <a:ext cx="2959506" cy="1699824"/>
          </a:xfrm>
          <a:prstGeom prst="rect">
            <a:avLst/>
          </a:prstGeom>
        </p:spPr>
        <p:txBody>
          <a:bodyPr vert="horz" wrap="square" lIns="0" tIns="12065" rIns="0" bIns="0" rtlCol="0">
            <a:spAutoFit/>
          </a:bodyPr>
          <a:lstStyle/>
          <a:p>
            <a:pPr marL="12700">
              <a:lnSpc>
                <a:spcPct val="100000"/>
              </a:lnSpc>
              <a:spcBef>
                <a:spcPts val="95"/>
              </a:spcBef>
            </a:pPr>
            <a:r>
              <a:rPr lang="zh-TW" altLang="en-US" sz="2800" dirty="0">
                <a:solidFill>
                  <a:srgbClr val="DF6666"/>
                </a:solidFill>
                <a:latin typeface="Trebuchet MS"/>
                <a:cs typeface="Trebuchet MS"/>
              </a:rPr>
              <a:t>  </a:t>
            </a:r>
            <a:r>
              <a:rPr sz="2800" dirty="0">
                <a:solidFill>
                  <a:srgbClr val="DF6666"/>
                </a:solidFill>
                <a:latin typeface="Trebuchet MS"/>
                <a:cs typeface="Trebuchet MS"/>
              </a:rPr>
              <a:t>03</a:t>
            </a:r>
            <a:r>
              <a:rPr sz="2800" spc="-254" dirty="0">
                <a:solidFill>
                  <a:srgbClr val="DF6666"/>
                </a:solidFill>
                <a:latin typeface="Trebuchet MS"/>
                <a:cs typeface="Trebuchet MS"/>
              </a:rPr>
              <a:t> </a:t>
            </a:r>
            <a:r>
              <a:rPr sz="2400" b="1" spc="120" dirty="0">
                <a:latin typeface="Microsoft JhengHei"/>
                <a:cs typeface="Microsoft JhengHei"/>
              </a:rPr>
              <a:t>上傳(勾選)檔案</a:t>
            </a:r>
            <a:endParaRPr sz="2400" dirty="0">
              <a:latin typeface="Microsoft JhengHei"/>
              <a:cs typeface="Microsoft JhengHei"/>
            </a:endParaRPr>
          </a:p>
          <a:p>
            <a:pPr marL="297180" marR="83820" algn="just">
              <a:lnSpc>
                <a:spcPct val="100000"/>
              </a:lnSpc>
              <a:spcBef>
                <a:spcPts val="2630"/>
              </a:spcBef>
            </a:pPr>
            <a:r>
              <a:rPr sz="2000" spc="180" dirty="0">
                <a:latin typeface="Microsoft JhengHei"/>
                <a:cs typeface="Microsoft JhengHei"/>
              </a:rPr>
              <a:t>依審查項目設定之</a:t>
            </a:r>
            <a:r>
              <a:rPr sz="2000" spc="95" dirty="0">
                <a:latin typeface="Microsoft JhengHei"/>
                <a:cs typeface="Microsoft JhengHei"/>
              </a:rPr>
              <a:t>繳交方式， </a:t>
            </a:r>
            <a:r>
              <a:rPr sz="2000" b="1" spc="225" dirty="0">
                <a:latin typeface="Microsoft JhengHei"/>
                <a:cs typeface="Microsoft JhengHei"/>
              </a:rPr>
              <a:t>逐項完</a:t>
            </a:r>
            <a:r>
              <a:rPr sz="2000" b="1" spc="-10" dirty="0">
                <a:latin typeface="Microsoft JhengHei"/>
                <a:cs typeface="Microsoft JhengHei"/>
              </a:rPr>
              <a:t>成上傳(或勾選)檔案</a:t>
            </a:r>
            <a:endParaRPr sz="2000" dirty="0">
              <a:latin typeface="Microsoft JhengHei"/>
              <a:cs typeface="Microsoft JhengHei"/>
            </a:endParaRPr>
          </a:p>
        </p:txBody>
      </p:sp>
      <p:sp>
        <p:nvSpPr>
          <p:cNvPr id="21" name="object 21"/>
          <p:cNvSpPr txBox="1"/>
          <p:nvPr/>
        </p:nvSpPr>
        <p:spPr>
          <a:xfrm>
            <a:off x="7957566" y="932179"/>
            <a:ext cx="2537460" cy="1689100"/>
          </a:xfrm>
          <a:prstGeom prst="rect">
            <a:avLst/>
          </a:prstGeom>
        </p:spPr>
        <p:txBody>
          <a:bodyPr vert="horz" wrap="square" lIns="0" tIns="12065" rIns="0" bIns="0" rtlCol="0">
            <a:spAutoFit/>
          </a:bodyPr>
          <a:lstStyle/>
          <a:p>
            <a:pPr marL="12700">
              <a:lnSpc>
                <a:spcPct val="100000"/>
              </a:lnSpc>
              <a:spcBef>
                <a:spcPts val="95"/>
              </a:spcBef>
            </a:pPr>
            <a:r>
              <a:rPr sz="4200" spc="209" baseline="-3968" dirty="0">
                <a:solidFill>
                  <a:srgbClr val="9147C7"/>
                </a:solidFill>
                <a:latin typeface="Trebuchet MS"/>
                <a:cs typeface="Trebuchet MS"/>
              </a:rPr>
              <a:t>04</a:t>
            </a:r>
            <a:r>
              <a:rPr sz="4200" spc="-345" baseline="-3968" dirty="0">
                <a:solidFill>
                  <a:srgbClr val="9147C7"/>
                </a:solidFill>
                <a:latin typeface="Trebuchet MS"/>
                <a:cs typeface="Trebuchet MS"/>
              </a:rPr>
              <a:t> </a:t>
            </a:r>
            <a:r>
              <a:rPr sz="2400" b="1" spc="-10" dirty="0">
                <a:latin typeface="Microsoft JhengHei"/>
                <a:cs typeface="Microsoft JhengHei"/>
              </a:rPr>
              <a:t>執行確認資料</a:t>
            </a:r>
            <a:endParaRPr sz="2400">
              <a:latin typeface="Microsoft JhengHei"/>
              <a:cs typeface="Microsoft JhengHei"/>
            </a:endParaRPr>
          </a:p>
          <a:p>
            <a:pPr marL="487045" marR="5080" algn="just">
              <a:lnSpc>
                <a:spcPct val="100000"/>
              </a:lnSpc>
              <a:spcBef>
                <a:spcPts val="2540"/>
              </a:spcBef>
            </a:pPr>
            <a:r>
              <a:rPr sz="2000" spc="-10" dirty="0">
                <a:latin typeface="Microsoft JhengHei"/>
                <a:cs typeface="Microsoft JhengHei"/>
              </a:rPr>
              <a:t>檢視繳交核對清單</a:t>
            </a:r>
            <a:r>
              <a:rPr sz="2000" dirty="0">
                <a:latin typeface="Microsoft JhengHei"/>
                <a:cs typeface="Microsoft JhengHei"/>
              </a:rPr>
              <a:t>無誤後，</a:t>
            </a:r>
            <a:r>
              <a:rPr sz="2000" b="1" spc="-15" dirty="0">
                <a:latin typeface="Microsoft JhengHei"/>
                <a:cs typeface="Microsoft JhengHei"/>
              </a:rPr>
              <a:t>執行確認</a:t>
            </a:r>
            <a:r>
              <a:rPr sz="2000" b="1" spc="-10" dirty="0">
                <a:latin typeface="Microsoft JhengHei"/>
                <a:cs typeface="Microsoft JhengHei"/>
              </a:rPr>
              <a:t>作業並儲存確認表</a:t>
            </a:r>
            <a:endParaRPr sz="2000">
              <a:latin typeface="Microsoft JhengHei"/>
              <a:cs typeface="Microsoft JhengHe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22019" y="1098803"/>
            <a:ext cx="4863465" cy="5453380"/>
            <a:chOff x="922019" y="1098803"/>
            <a:chExt cx="4863465" cy="5453380"/>
          </a:xfrm>
        </p:grpSpPr>
        <p:pic>
          <p:nvPicPr>
            <p:cNvPr id="3" name="object 3"/>
            <p:cNvPicPr/>
            <p:nvPr/>
          </p:nvPicPr>
          <p:blipFill>
            <a:blip r:embed="rId2" cstate="print"/>
            <a:stretch>
              <a:fillRect/>
            </a:stretch>
          </p:blipFill>
          <p:spPr>
            <a:xfrm>
              <a:off x="922019" y="1098803"/>
              <a:ext cx="4863083" cy="5452872"/>
            </a:xfrm>
            <a:prstGeom prst="rect">
              <a:avLst/>
            </a:prstGeom>
          </p:spPr>
        </p:pic>
        <p:pic>
          <p:nvPicPr>
            <p:cNvPr id="4" name="object 4"/>
            <p:cNvPicPr/>
            <p:nvPr/>
          </p:nvPicPr>
          <p:blipFill>
            <a:blip r:embed="rId3" cstate="print"/>
            <a:stretch>
              <a:fillRect/>
            </a:stretch>
          </p:blipFill>
          <p:spPr>
            <a:xfrm>
              <a:off x="1033271" y="1216151"/>
              <a:ext cx="4645152" cy="5222748"/>
            </a:xfrm>
            <a:prstGeom prst="rect">
              <a:avLst/>
            </a:prstGeom>
          </p:spPr>
        </p:pic>
      </p:grpSp>
      <p:grpSp>
        <p:nvGrpSpPr>
          <p:cNvPr id="5" name="object 5"/>
          <p:cNvGrpSpPr/>
          <p:nvPr/>
        </p:nvGrpSpPr>
        <p:grpSpPr>
          <a:xfrm>
            <a:off x="5897879" y="1098803"/>
            <a:ext cx="5072380" cy="5410200"/>
            <a:chOff x="5897879" y="1098803"/>
            <a:chExt cx="5072380" cy="5410200"/>
          </a:xfrm>
        </p:grpSpPr>
        <p:pic>
          <p:nvPicPr>
            <p:cNvPr id="6" name="object 6"/>
            <p:cNvPicPr/>
            <p:nvPr/>
          </p:nvPicPr>
          <p:blipFill>
            <a:blip r:embed="rId4" cstate="print"/>
            <a:stretch>
              <a:fillRect/>
            </a:stretch>
          </p:blipFill>
          <p:spPr>
            <a:xfrm>
              <a:off x="5897879" y="1098803"/>
              <a:ext cx="5071872" cy="4411980"/>
            </a:xfrm>
            <a:prstGeom prst="rect">
              <a:avLst/>
            </a:prstGeom>
          </p:spPr>
        </p:pic>
        <p:pic>
          <p:nvPicPr>
            <p:cNvPr id="7" name="object 7"/>
            <p:cNvPicPr/>
            <p:nvPr/>
          </p:nvPicPr>
          <p:blipFill>
            <a:blip r:embed="rId5" cstate="print"/>
            <a:stretch>
              <a:fillRect/>
            </a:stretch>
          </p:blipFill>
          <p:spPr>
            <a:xfrm>
              <a:off x="6021323" y="1216151"/>
              <a:ext cx="4829555" cy="4181855"/>
            </a:xfrm>
            <a:prstGeom prst="rect">
              <a:avLst/>
            </a:prstGeom>
          </p:spPr>
        </p:pic>
        <p:sp>
          <p:nvSpPr>
            <p:cNvPr id="8" name="object 8"/>
            <p:cNvSpPr/>
            <p:nvPr/>
          </p:nvSpPr>
          <p:spPr>
            <a:xfrm>
              <a:off x="6016497" y="1211325"/>
              <a:ext cx="4839335" cy="4191635"/>
            </a:xfrm>
            <a:custGeom>
              <a:avLst/>
              <a:gdLst/>
              <a:ahLst/>
              <a:cxnLst/>
              <a:rect l="l" t="t" r="r" b="b"/>
              <a:pathLst>
                <a:path w="4839334" h="4191635">
                  <a:moveTo>
                    <a:pt x="0" y="4191380"/>
                  </a:moveTo>
                  <a:lnTo>
                    <a:pt x="4839081" y="4191380"/>
                  </a:lnTo>
                  <a:lnTo>
                    <a:pt x="4839081" y="0"/>
                  </a:lnTo>
                  <a:lnTo>
                    <a:pt x="0" y="0"/>
                  </a:lnTo>
                  <a:lnTo>
                    <a:pt x="0" y="4191380"/>
                  </a:lnTo>
                  <a:close/>
                </a:path>
              </a:pathLst>
            </a:custGeom>
            <a:ln w="9525">
              <a:solidFill>
                <a:srgbClr val="000000"/>
              </a:solidFill>
            </a:ln>
          </p:spPr>
          <p:txBody>
            <a:bodyPr wrap="square" lIns="0" tIns="0" rIns="0" bIns="0" rtlCol="0"/>
            <a:lstStyle/>
            <a:p>
              <a:endParaRPr/>
            </a:p>
          </p:txBody>
        </p:sp>
        <p:pic>
          <p:nvPicPr>
            <p:cNvPr id="9" name="object 9"/>
            <p:cNvPicPr/>
            <p:nvPr/>
          </p:nvPicPr>
          <p:blipFill>
            <a:blip r:embed="rId6" cstate="print"/>
            <a:stretch>
              <a:fillRect/>
            </a:stretch>
          </p:blipFill>
          <p:spPr>
            <a:xfrm>
              <a:off x="5907023" y="5471159"/>
              <a:ext cx="5053583" cy="1037844"/>
            </a:xfrm>
            <a:prstGeom prst="rect">
              <a:avLst/>
            </a:prstGeom>
          </p:spPr>
        </p:pic>
      </p:grpSp>
      <p:sp>
        <p:nvSpPr>
          <p:cNvPr id="10" name="object 10"/>
          <p:cNvSpPr txBox="1"/>
          <p:nvPr/>
        </p:nvSpPr>
        <p:spPr>
          <a:xfrm>
            <a:off x="6021323" y="5545835"/>
            <a:ext cx="4829810" cy="893444"/>
          </a:xfrm>
          <a:prstGeom prst="rect">
            <a:avLst/>
          </a:prstGeom>
          <a:solidFill>
            <a:srgbClr val="006FC0"/>
          </a:solidFill>
        </p:spPr>
        <p:txBody>
          <a:bodyPr vert="horz" wrap="square" lIns="0" tIns="88900" rIns="0" bIns="0" rtlCol="0">
            <a:spAutoFit/>
          </a:bodyPr>
          <a:lstStyle/>
          <a:p>
            <a:pPr marL="90805" marR="110489">
              <a:lnSpc>
                <a:spcPts val="2840"/>
              </a:lnSpc>
              <a:spcBef>
                <a:spcPts val="700"/>
              </a:spcBef>
            </a:pPr>
            <a:r>
              <a:rPr sz="2400" spc="-5" dirty="0">
                <a:solidFill>
                  <a:srgbClr val="FFFFFF"/>
                </a:solidFill>
                <a:latin typeface="Microsoft JhengHei"/>
                <a:cs typeface="Microsoft JhengHei"/>
              </a:rPr>
              <a:t>此時尚未完成確認作業，需回主選單輸入考生個人密碼後執行確認。</a:t>
            </a:r>
            <a:endParaRPr sz="2400">
              <a:latin typeface="Microsoft JhengHei"/>
              <a:cs typeface="Microsoft JhengHei"/>
            </a:endParaRPr>
          </a:p>
        </p:txBody>
      </p:sp>
      <p:grpSp>
        <p:nvGrpSpPr>
          <p:cNvPr id="11" name="object 11"/>
          <p:cNvGrpSpPr/>
          <p:nvPr/>
        </p:nvGrpSpPr>
        <p:grpSpPr>
          <a:xfrm>
            <a:off x="3576828" y="1815071"/>
            <a:ext cx="4391025" cy="2776855"/>
            <a:chOff x="3576828" y="1815071"/>
            <a:chExt cx="4391025" cy="2776855"/>
          </a:xfrm>
        </p:grpSpPr>
        <p:pic>
          <p:nvPicPr>
            <p:cNvPr id="12" name="object 12"/>
            <p:cNvPicPr/>
            <p:nvPr/>
          </p:nvPicPr>
          <p:blipFill>
            <a:blip r:embed="rId7" cstate="print"/>
            <a:stretch>
              <a:fillRect/>
            </a:stretch>
          </p:blipFill>
          <p:spPr>
            <a:xfrm>
              <a:off x="3576828" y="2828544"/>
              <a:ext cx="2084831" cy="1763267"/>
            </a:xfrm>
            <a:prstGeom prst="rect">
              <a:avLst/>
            </a:prstGeom>
          </p:spPr>
        </p:pic>
        <p:sp>
          <p:nvSpPr>
            <p:cNvPr id="13" name="object 13"/>
            <p:cNvSpPr/>
            <p:nvPr/>
          </p:nvSpPr>
          <p:spPr>
            <a:xfrm>
              <a:off x="3701034" y="2952750"/>
              <a:ext cx="1841500" cy="1519555"/>
            </a:xfrm>
            <a:custGeom>
              <a:avLst/>
              <a:gdLst/>
              <a:ahLst/>
              <a:cxnLst/>
              <a:rect l="l" t="t" r="r" b="b"/>
              <a:pathLst>
                <a:path w="1841500" h="1519554">
                  <a:moveTo>
                    <a:pt x="0" y="1519427"/>
                  </a:moveTo>
                  <a:lnTo>
                    <a:pt x="1840991" y="1519427"/>
                  </a:lnTo>
                  <a:lnTo>
                    <a:pt x="1840991" y="0"/>
                  </a:lnTo>
                  <a:lnTo>
                    <a:pt x="0" y="0"/>
                  </a:lnTo>
                  <a:lnTo>
                    <a:pt x="0" y="1519427"/>
                  </a:lnTo>
                  <a:close/>
                </a:path>
              </a:pathLst>
            </a:custGeom>
            <a:ln w="38100">
              <a:solidFill>
                <a:srgbClr val="FF0000"/>
              </a:solidFill>
            </a:ln>
          </p:spPr>
          <p:txBody>
            <a:bodyPr wrap="square" lIns="0" tIns="0" rIns="0" bIns="0" rtlCol="0"/>
            <a:lstStyle/>
            <a:p>
              <a:endParaRPr/>
            </a:p>
          </p:txBody>
        </p:sp>
        <p:pic>
          <p:nvPicPr>
            <p:cNvPr id="14" name="object 14"/>
            <p:cNvPicPr/>
            <p:nvPr/>
          </p:nvPicPr>
          <p:blipFill>
            <a:blip r:embed="rId8" cstate="print"/>
            <a:stretch>
              <a:fillRect/>
            </a:stretch>
          </p:blipFill>
          <p:spPr>
            <a:xfrm>
              <a:off x="5047488" y="1869960"/>
              <a:ext cx="2919984" cy="903719"/>
            </a:xfrm>
            <a:prstGeom prst="rect">
              <a:avLst/>
            </a:prstGeom>
          </p:spPr>
        </p:pic>
        <p:pic>
          <p:nvPicPr>
            <p:cNvPr id="15" name="object 15"/>
            <p:cNvPicPr/>
            <p:nvPr/>
          </p:nvPicPr>
          <p:blipFill>
            <a:blip r:embed="rId9" cstate="print"/>
            <a:stretch>
              <a:fillRect/>
            </a:stretch>
          </p:blipFill>
          <p:spPr>
            <a:xfrm>
              <a:off x="5100828" y="1815071"/>
              <a:ext cx="2814828" cy="1107960"/>
            </a:xfrm>
            <a:prstGeom prst="rect">
              <a:avLst/>
            </a:prstGeom>
          </p:spPr>
        </p:pic>
        <p:sp>
          <p:nvSpPr>
            <p:cNvPr id="16" name="object 16"/>
            <p:cNvSpPr/>
            <p:nvPr/>
          </p:nvSpPr>
          <p:spPr>
            <a:xfrm>
              <a:off x="5128260" y="1950720"/>
              <a:ext cx="2818130" cy="802005"/>
            </a:xfrm>
            <a:custGeom>
              <a:avLst/>
              <a:gdLst/>
              <a:ahLst/>
              <a:cxnLst/>
              <a:rect l="l" t="t" r="r" b="b"/>
              <a:pathLst>
                <a:path w="2818129" h="802005">
                  <a:moveTo>
                    <a:pt x="2817876" y="0"/>
                  </a:moveTo>
                  <a:lnTo>
                    <a:pt x="0" y="0"/>
                  </a:lnTo>
                  <a:lnTo>
                    <a:pt x="0" y="801624"/>
                  </a:lnTo>
                  <a:lnTo>
                    <a:pt x="2817876" y="801624"/>
                  </a:lnTo>
                  <a:lnTo>
                    <a:pt x="2817876" y="0"/>
                  </a:lnTo>
                  <a:close/>
                </a:path>
              </a:pathLst>
            </a:custGeom>
            <a:solidFill>
              <a:srgbClr val="FF0066"/>
            </a:solidFill>
          </p:spPr>
          <p:txBody>
            <a:bodyPr wrap="square" lIns="0" tIns="0" rIns="0" bIns="0" rtlCol="0"/>
            <a:lstStyle/>
            <a:p>
              <a:endParaRPr/>
            </a:p>
          </p:txBody>
        </p:sp>
      </p:grpSp>
      <p:sp>
        <p:nvSpPr>
          <p:cNvPr id="17" name="object 17"/>
          <p:cNvSpPr txBox="1"/>
          <p:nvPr/>
        </p:nvSpPr>
        <p:spPr>
          <a:xfrm>
            <a:off x="5351779" y="1965197"/>
            <a:ext cx="2372995" cy="756920"/>
          </a:xfrm>
          <a:prstGeom prst="rect">
            <a:avLst/>
          </a:prstGeom>
        </p:spPr>
        <p:txBody>
          <a:bodyPr vert="horz" wrap="square" lIns="0" tIns="12700" rIns="0" bIns="0" rtlCol="0">
            <a:spAutoFit/>
          </a:bodyPr>
          <a:lstStyle/>
          <a:p>
            <a:pPr marL="12700" marR="5080" indent="259079">
              <a:lnSpc>
                <a:spcPct val="100000"/>
              </a:lnSpc>
              <a:spcBef>
                <a:spcPts val="100"/>
              </a:spcBef>
            </a:pPr>
            <a:r>
              <a:rPr sz="2400" b="1" spc="-10" dirty="0">
                <a:solidFill>
                  <a:srgbClr val="FFFFFF"/>
                </a:solidFill>
                <a:latin typeface="Microsoft JhengHei"/>
                <a:cs typeface="Microsoft JhengHei"/>
              </a:rPr>
              <a:t>務必核對資料</a:t>
            </a:r>
            <a:r>
              <a:rPr sz="2400" b="1" spc="-15" dirty="0">
                <a:solidFill>
                  <a:srgbClr val="FFFFFF"/>
                </a:solidFill>
                <a:latin typeface="Microsoft JhengHei"/>
                <a:cs typeface="Microsoft JhengHei"/>
              </a:rPr>
              <a:t>已上傳(勾選)完成</a:t>
            </a:r>
            <a:endParaRPr sz="2400">
              <a:latin typeface="Microsoft JhengHei"/>
              <a:cs typeface="Microsoft JhengHei"/>
            </a:endParaRPr>
          </a:p>
        </p:txBody>
      </p:sp>
      <p:grpSp>
        <p:nvGrpSpPr>
          <p:cNvPr id="18" name="object 18"/>
          <p:cNvGrpSpPr/>
          <p:nvPr/>
        </p:nvGrpSpPr>
        <p:grpSpPr>
          <a:xfrm>
            <a:off x="909827" y="1447800"/>
            <a:ext cx="10739755" cy="5111750"/>
            <a:chOff x="909827" y="1447800"/>
            <a:chExt cx="10739755" cy="5111750"/>
          </a:xfrm>
        </p:grpSpPr>
        <p:pic>
          <p:nvPicPr>
            <p:cNvPr id="19" name="object 19"/>
            <p:cNvPicPr/>
            <p:nvPr/>
          </p:nvPicPr>
          <p:blipFill>
            <a:blip r:embed="rId10" cstate="print"/>
            <a:stretch>
              <a:fillRect/>
            </a:stretch>
          </p:blipFill>
          <p:spPr>
            <a:xfrm>
              <a:off x="8654796" y="1447800"/>
              <a:ext cx="2246376" cy="1964436"/>
            </a:xfrm>
            <a:prstGeom prst="rect">
              <a:avLst/>
            </a:prstGeom>
          </p:spPr>
        </p:pic>
        <p:sp>
          <p:nvSpPr>
            <p:cNvPr id="20" name="object 20"/>
            <p:cNvSpPr/>
            <p:nvPr/>
          </p:nvSpPr>
          <p:spPr>
            <a:xfrm>
              <a:off x="8779001" y="1572005"/>
              <a:ext cx="2002789" cy="1720850"/>
            </a:xfrm>
            <a:custGeom>
              <a:avLst/>
              <a:gdLst/>
              <a:ahLst/>
              <a:cxnLst/>
              <a:rect l="l" t="t" r="r" b="b"/>
              <a:pathLst>
                <a:path w="2002790" h="1720850">
                  <a:moveTo>
                    <a:pt x="0" y="1720596"/>
                  </a:moveTo>
                  <a:lnTo>
                    <a:pt x="2002536" y="1720596"/>
                  </a:lnTo>
                  <a:lnTo>
                    <a:pt x="2002536" y="0"/>
                  </a:lnTo>
                  <a:lnTo>
                    <a:pt x="0" y="0"/>
                  </a:lnTo>
                  <a:lnTo>
                    <a:pt x="0" y="1720596"/>
                  </a:lnTo>
                  <a:close/>
                </a:path>
              </a:pathLst>
            </a:custGeom>
            <a:ln w="38100">
              <a:solidFill>
                <a:srgbClr val="FF0000"/>
              </a:solidFill>
            </a:ln>
          </p:spPr>
          <p:txBody>
            <a:bodyPr wrap="square" lIns="0" tIns="0" rIns="0" bIns="0" rtlCol="0"/>
            <a:lstStyle/>
            <a:p>
              <a:endParaRPr/>
            </a:p>
          </p:txBody>
        </p:sp>
        <p:pic>
          <p:nvPicPr>
            <p:cNvPr id="21" name="object 21"/>
            <p:cNvPicPr/>
            <p:nvPr/>
          </p:nvPicPr>
          <p:blipFill>
            <a:blip r:embed="rId11" cstate="print"/>
            <a:stretch>
              <a:fillRect/>
            </a:stretch>
          </p:blipFill>
          <p:spPr>
            <a:xfrm>
              <a:off x="909827" y="5513832"/>
              <a:ext cx="4864608" cy="1045463"/>
            </a:xfrm>
            <a:prstGeom prst="rect">
              <a:avLst/>
            </a:prstGeom>
          </p:spPr>
        </p:pic>
        <p:sp>
          <p:nvSpPr>
            <p:cNvPr id="22" name="object 22"/>
            <p:cNvSpPr/>
            <p:nvPr/>
          </p:nvSpPr>
          <p:spPr>
            <a:xfrm>
              <a:off x="1034033" y="5638038"/>
              <a:ext cx="4620895" cy="802005"/>
            </a:xfrm>
            <a:custGeom>
              <a:avLst/>
              <a:gdLst/>
              <a:ahLst/>
              <a:cxnLst/>
              <a:rect l="l" t="t" r="r" b="b"/>
              <a:pathLst>
                <a:path w="4620895" h="802004">
                  <a:moveTo>
                    <a:pt x="0" y="801624"/>
                  </a:moveTo>
                  <a:lnTo>
                    <a:pt x="4620768" y="801624"/>
                  </a:lnTo>
                  <a:lnTo>
                    <a:pt x="4620768" y="0"/>
                  </a:lnTo>
                  <a:lnTo>
                    <a:pt x="0" y="0"/>
                  </a:lnTo>
                  <a:lnTo>
                    <a:pt x="0" y="801624"/>
                  </a:lnTo>
                  <a:close/>
                </a:path>
              </a:pathLst>
            </a:custGeom>
            <a:ln w="38100">
              <a:solidFill>
                <a:srgbClr val="FF0000"/>
              </a:solidFill>
            </a:ln>
          </p:spPr>
          <p:txBody>
            <a:bodyPr wrap="square" lIns="0" tIns="0" rIns="0" bIns="0" rtlCol="0"/>
            <a:lstStyle/>
            <a:p>
              <a:endParaRPr/>
            </a:p>
          </p:txBody>
        </p:sp>
        <p:pic>
          <p:nvPicPr>
            <p:cNvPr id="23" name="object 23"/>
            <p:cNvPicPr/>
            <p:nvPr/>
          </p:nvPicPr>
          <p:blipFill>
            <a:blip r:embed="rId12" cstate="print"/>
            <a:stretch>
              <a:fillRect/>
            </a:stretch>
          </p:blipFill>
          <p:spPr>
            <a:xfrm>
              <a:off x="5897880" y="4479023"/>
              <a:ext cx="5073396" cy="1027188"/>
            </a:xfrm>
            <a:prstGeom prst="rect">
              <a:avLst/>
            </a:prstGeom>
          </p:spPr>
        </p:pic>
        <p:sp>
          <p:nvSpPr>
            <p:cNvPr id="24" name="object 24"/>
            <p:cNvSpPr/>
            <p:nvPr/>
          </p:nvSpPr>
          <p:spPr>
            <a:xfrm>
              <a:off x="6022086" y="4603242"/>
              <a:ext cx="4829810" cy="783590"/>
            </a:xfrm>
            <a:custGeom>
              <a:avLst/>
              <a:gdLst/>
              <a:ahLst/>
              <a:cxnLst/>
              <a:rect l="l" t="t" r="r" b="b"/>
              <a:pathLst>
                <a:path w="4829809" h="783589">
                  <a:moveTo>
                    <a:pt x="0" y="783335"/>
                  </a:moveTo>
                  <a:lnTo>
                    <a:pt x="4829556" y="783335"/>
                  </a:lnTo>
                  <a:lnTo>
                    <a:pt x="4829556" y="0"/>
                  </a:lnTo>
                  <a:lnTo>
                    <a:pt x="0" y="0"/>
                  </a:lnTo>
                  <a:lnTo>
                    <a:pt x="0" y="783335"/>
                  </a:lnTo>
                  <a:close/>
                </a:path>
              </a:pathLst>
            </a:custGeom>
            <a:ln w="38099">
              <a:solidFill>
                <a:srgbClr val="FF0000"/>
              </a:solidFill>
            </a:ln>
          </p:spPr>
          <p:txBody>
            <a:bodyPr wrap="square" lIns="0" tIns="0" rIns="0" bIns="0" rtlCol="0"/>
            <a:lstStyle/>
            <a:p>
              <a:endParaRPr/>
            </a:p>
          </p:txBody>
        </p:sp>
        <p:pic>
          <p:nvPicPr>
            <p:cNvPr id="25" name="object 25"/>
            <p:cNvPicPr/>
            <p:nvPr/>
          </p:nvPicPr>
          <p:blipFill>
            <a:blip r:embed="rId13" cstate="print"/>
            <a:stretch>
              <a:fillRect/>
            </a:stretch>
          </p:blipFill>
          <p:spPr>
            <a:xfrm>
              <a:off x="7431023" y="1536192"/>
              <a:ext cx="720851" cy="719327"/>
            </a:xfrm>
            <a:prstGeom prst="rect">
              <a:avLst/>
            </a:prstGeom>
          </p:spPr>
        </p:pic>
        <p:pic>
          <p:nvPicPr>
            <p:cNvPr id="26" name="object 26"/>
            <p:cNvPicPr/>
            <p:nvPr/>
          </p:nvPicPr>
          <p:blipFill>
            <a:blip r:embed="rId13" cstate="print"/>
            <a:stretch>
              <a:fillRect/>
            </a:stretch>
          </p:blipFill>
          <p:spPr>
            <a:xfrm>
              <a:off x="10928604" y="5632703"/>
              <a:ext cx="720851" cy="719328"/>
            </a:xfrm>
            <a:prstGeom prst="rect">
              <a:avLst/>
            </a:prstGeom>
          </p:spPr>
        </p:pic>
      </p:grpSp>
      <p:sp>
        <p:nvSpPr>
          <p:cNvPr id="27" name="object 27"/>
          <p:cNvSpPr txBox="1">
            <a:spLocks noGrp="1"/>
          </p:cNvSpPr>
          <p:nvPr>
            <p:ph type="title"/>
          </p:nvPr>
        </p:nvSpPr>
        <p:spPr>
          <a:xfrm>
            <a:off x="909827" y="-29602"/>
            <a:ext cx="8113370" cy="689291"/>
          </a:xfrm>
          <a:prstGeom prst="rect">
            <a:avLst/>
          </a:prstGeom>
        </p:spPr>
        <p:txBody>
          <a:bodyPr vert="horz" wrap="square" lIns="0" tIns="12065" rIns="0" bIns="0" rtlCol="0">
            <a:spAutoFit/>
          </a:bodyPr>
          <a:lstStyle/>
          <a:p>
            <a:pPr marL="12700">
              <a:lnSpc>
                <a:spcPct val="100000"/>
              </a:lnSpc>
              <a:spcBef>
                <a:spcPts val="95"/>
              </a:spcBef>
            </a:pPr>
            <a:r>
              <a:rPr b="1" spc="-50" dirty="0">
                <a:solidFill>
                  <a:schemeClr val="bg1"/>
                </a:solidFill>
                <a:latin typeface="Microsoft YaHei" panose="020B0503020204020204" pitchFamily="34" charset="-122"/>
                <a:ea typeface="Microsoft YaHei" panose="020B0503020204020204" pitchFamily="34" charset="-122"/>
              </a:rPr>
              <a:t>審查資料「繳交核對」清單說明</a:t>
            </a:r>
          </a:p>
        </p:txBody>
      </p:sp>
      <p:sp>
        <p:nvSpPr>
          <p:cNvPr id="28" name="object 28"/>
          <p:cNvSpPr txBox="1">
            <a:spLocks noGrp="1"/>
          </p:cNvSpPr>
          <p:nvPr>
            <p:ph type="sldNum" sz="quarter" idx="7"/>
          </p:nvPr>
        </p:nvSpPr>
        <p:spPr>
          <a:xfrm>
            <a:off x="11649456" y="6509003"/>
            <a:ext cx="348742" cy="179536"/>
          </a:xfrm>
          <a:prstGeom prst="rect">
            <a:avLst/>
          </a:prstGeom>
        </p:spPr>
        <p:txBody>
          <a:bodyPr vert="horz" wrap="square" lIns="0" tIns="0" rIns="0" bIns="0" rtlCol="0">
            <a:spAutoFit/>
          </a:bodyPr>
          <a:lstStyle>
            <a:defPPr>
              <a:defRPr kern="0"/>
            </a:defPPr>
            <a:lvl1pPr>
              <a:defRPr sz="1200" b="0" i="0">
                <a:solidFill>
                  <a:schemeClr val="tx1"/>
                </a:solidFill>
                <a:latin typeface="Arial MT"/>
                <a:cs typeface="Arial MT"/>
              </a:defRPr>
            </a:lvl1pPr>
          </a:lstStyle>
          <a:p>
            <a:pPr marL="123189">
              <a:lnSpc>
                <a:spcPts val="1425"/>
              </a:lnSpc>
            </a:pPr>
            <a:fld id="{81D60167-4931-47E6-BA6A-407CBD079E47}" type="slidenum">
              <a:rPr lang="en-US" altLang="zh-TW" spc="-50" smtClean="0"/>
              <a:pPr marL="123189">
                <a:lnSpc>
                  <a:spcPts val="1425"/>
                </a:lnSpc>
              </a:pPr>
              <a:t>29</a:t>
            </a:fld>
            <a:endParaRPr spc="-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38000">
              <a:schemeClr val="bg1"/>
            </a:gs>
            <a:gs pos="96000">
              <a:schemeClr val="bg1"/>
            </a:gs>
          </a:gsLst>
          <a:lin ang="2700000" scaled="1"/>
          <a:tileRect/>
        </a:gradFill>
        <a:effectLst/>
      </p:bgPr>
    </p:bg>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83BD18DE-4146-4F75-B30F-E3E705A514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0100" y="771525"/>
            <a:ext cx="7219950" cy="5818564"/>
          </a:xfrm>
          <a:prstGeom prst="rect">
            <a:avLst/>
          </a:prstGeom>
        </p:spPr>
      </p:pic>
      <p:sp>
        <p:nvSpPr>
          <p:cNvPr id="76" name="文本框 75"/>
          <p:cNvSpPr txBox="1"/>
          <p:nvPr/>
        </p:nvSpPr>
        <p:spPr>
          <a:xfrm>
            <a:off x="8558498" y="1156624"/>
            <a:ext cx="3589707" cy="1593000"/>
          </a:xfrm>
          <a:prstGeom prst="rect">
            <a:avLst/>
          </a:prstGeom>
          <a:noFill/>
        </p:spPr>
        <p:txBody>
          <a:bodyPr wrap="square" anchor="ctr">
            <a:spAutoFit/>
          </a:bodyPr>
          <a:lstStyle/>
          <a:p>
            <a:pPr marL="0" marR="0" lvl="0" indent="0" algn="l" defTabSz="822958" rtl="0" eaLnBrk="1" fontAlgn="auto" latinLnBrk="0" hangingPunct="1">
              <a:lnSpc>
                <a:spcPct val="100000"/>
              </a:lnSpc>
              <a:spcBef>
                <a:spcPts val="0"/>
              </a:spcBef>
              <a:spcAft>
                <a:spcPts val="0"/>
              </a:spcAft>
              <a:buClrTx/>
              <a:buSzTx/>
              <a:buFontTx/>
              <a:buNone/>
              <a:tabLst/>
              <a:defRPr/>
            </a:pPr>
            <a:r>
              <a:rPr kumimoji="0" lang="zh-TW" altLang="zh-TW" sz="2438" i="0" u="none" strike="noStrike" kern="1200" cap="none" spc="0" normalizeH="0" baseline="0" noProof="0" dirty="0">
                <a:ln>
                  <a:noFill/>
                </a:ln>
                <a:solidFill>
                  <a:srgbClr val="002060"/>
                </a:solidFill>
                <a:effectLst/>
                <a:uLnTx/>
                <a:uFillTx/>
                <a:latin typeface="Microsoft JhengHei" panose="020B0604030504040204" pitchFamily="34" charset="-120"/>
                <a:ea typeface="Microsoft JhengHei" panose="020B0604030504040204" pitchFamily="34" charset="-120"/>
              </a:rPr>
              <a:t>增進學生來源多樣，招收有特殊才能、經歷、成就的學生，並顧及弱勢與大學所在區域之在地學生</a:t>
            </a:r>
            <a:r>
              <a:rPr kumimoji="0" lang="zh-TW" altLang="en-US" sz="2438" i="0" u="none" strike="noStrike" kern="1200" cap="none" spc="0" normalizeH="0" baseline="0" noProof="0" dirty="0">
                <a:ln>
                  <a:noFill/>
                </a:ln>
                <a:solidFill>
                  <a:srgbClr val="002060"/>
                </a:solidFill>
                <a:effectLst/>
                <a:uLnTx/>
                <a:uFillTx/>
                <a:latin typeface="Microsoft JhengHei" panose="020B0604030504040204" pitchFamily="34" charset="-120"/>
                <a:ea typeface="Microsoft JhengHei" panose="020B0604030504040204" pitchFamily="34" charset="-120"/>
              </a:rPr>
              <a:t>。</a:t>
            </a:r>
            <a:endParaRPr kumimoji="0" lang="zh-TW" altLang="zh-TW" sz="2438" i="0" u="none" strike="noStrike" kern="1200" cap="none" spc="0" normalizeH="0" baseline="0" noProof="0" dirty="0">
              <a:ln>
                <a:noFill/>
              </a:ln>
              <a:solidFill>
                <a:srgbClr val="002060"/>
              </a:solidFill>
              <a:effectLst/>
              <a:uLnTx/>
              <a:uFillTx/>
              <a:latin typeface="Microsoft JhengHei" panose="020B0604030504040204" pitchFamily="34" charset="-120"/>
              <a:ea typeface="Microsoft JhengHei" panose="020B0604030504040204" pitchFamily="34" charset="-120"/>
            </a:endParaRPr>
          </a:p>
        </p:txBody>
      </p:sp>
      <p:sp>
        <p:nvSpPr>
          <p:cNvPr id="77" name="文本框 76"/>
          <p:cNvSpPr txBox="1"/>
          <p:nvPr/>
        </p:nvSpPr>
        <p:spPr>
          <a:xfrm>
            <a:off x="9147712" y="3778134"/>
            <a:ext cx="2711098" cy="1217834"/>
          </a:xfrm>
          <a:prstGeom prst="rect">
            <a:avLst/>
          </a:prstGeom>
          <a:noFill/>
        </p:spPr>
        <p:txBody>
          <a:bodyPr wrap="square" anchor="ctr">
            <a:spAutoFit/>
          </a:bodyPr>
          <a:lstStyle/>
          <a:p>
            <a:pPr marL="0" marR="0" lvl="0" indent="0" algn="l" defTabSz="822958" rtl="0" eaLnBrk="1" fontAlgn="auto" latinLnBrk="0" hangingPunct="1">
              <a:lnSpc>
                <a:spcPct val="100000"/>
              </a:lnSpc>
              <a:spcBef>
                <a:spcPts val="0"/>
              </a:spcBef>
              <a:spcAft>
                <a:spcPts val="0"/>
              </a:spcAft>
              <a:buClrTx/>
              <a:buSzTx/>
              <a:buFontTx/>
              <a:buNone/>
              <a:tabLst/>
              <a:defRPr/>
            </a:pPr>
            <a:r>
              <a:rPr kumimoji="0" lang="zh-TW" altLang="zh-TW" sz="2438" u="none" strike="noStrike" kern="1200" cap="none" spc="0" normalizeH="0" baseline="0" noProof="0" dirty="0">
                <a:ln>
                  <a:noFill/>
                </a:ln>
                <a:solidFill>
                  <a:srgbClr val="002060"/>
                </a:solidFill>
                <a:effectLst/>
                <a:uLnTx/>
                <a:uFillTx/>
                <a:latin typeface="Microsoft JhengHei" panose="020B0604030504040204" pitchFamily="34" charset="-120"/>
                <a:ea typeface="Microsoft JhengHei" panose="020B0604030504040204" pitchFamily="34" charset="-120"/>
              </a:rPr>
              <a:t>強調平衡區域、城鄉就學機會，推動</a:t>
            </a:r>
            <a:r>
              <a:rPr kumimoji="0" lang="zh-TW" altLang="zh-TW" sz="2438" u="none" strike="noStrike" kern="1200" cap="none" spc="0" normalizeH="0" baseline="0" noProof="0" dirty="0">
                <a:ln>
                  <a:noFill/>
                </a:ln>
                <a:solidFill>
                  <a:srgbClr val="C00000"/>
                </a:solidFill>
                <a:effectLst/>
                <a:uLnTx/>
                <a:uFillTx/>
                <a:latin typeface="Microsoft JhengHei" panose="020B0604030504040204" pitchFamily="34" charset="-120"/>
                <a:ea typeface="Microsoft JhengHei" panose="020B0604030504040204" pitchFamily="34" charset="-120"/>
              </a:rPr>
              <a:t>就近入學</a:t>
            </a:r>
            <a:endParaRPr kumimoji="0" lang="en-US" altLang="zh-CN" sz="2438" u="none" strike="noStrike" kern="1200" cap="none" spc="0" normalizeH="0" baseline="0" noProof="0" dirty="0">
              <a:ln>
                <a:noFill/>
              </a:ln>
              <a:solidFill>
                <a:srgbClr val="C00000"/>
              </a:solidFill>
              <a:effectLst/>
              <a:uLnTx/>
              <a:uFillTx/>
              <a:latin typeface="Microsoft JhengHei" panose="020B0604030504040204" pitchFamily="34" charset="-120"/>
              <a:ea typeface="Microsoft JhengHei" panose="020B0604030504040204" pitchFamily="34" charset="-120"/>
            </a:endParaRPr>
          </a:p>
        </p:txBody>
      </p:sp>
      <p:sp>
        <p:nvSpPr>
          <p:cNvPr id="79" name="文本框 78"/>
          <p:cNvSpPr txBox="1"/>
          <p:nvPr/>
        </p:nvSpPr>
        <p:spPr>
          <a:xfrm>
            <a:off x="224871" y="1156624"/>
            <a:ext cx="3713236" cy="1995931"/>
          </a:xfrm>
          <a:prstGeom prst="rect">
            <a:avLst/>
          </a:prstGeom>
          <a:noFill/>
        </p:spPr>
        <p:txBody>
          <a:bodyPr wrap="square" anchor="ctr">
            <a:spAutoFit/>
          </a:bodyPr>
          <a:lstStyle>
            <a:defPPr>
              <a:defRPr lang="zh-CN"/>
            </a:defPPr>
            <a:lvl1pPr>
              <a:lnSpc>
                <a:spcPct val="130000"/>
              </a:lnSpc>
              <a:defRPr sz="2400">
                <a:solidFill>
                  <a:schemeClr val="bg1"/>
                </a:solidFill>
                <a:latin typeface="时尚中黑简体" panose="01010104010101010101" pitchFamily="2" charset="-122"/>
                <a:ea typeface="时尚中黑简体" panose="01010104010101010101" pitchFamily="2" charset="-122"/>
              </a:defRPr>
            </a:lvl1pPr>
          </a:lstStyle>
          <a:p>
            <a:pPr marL="0" marR="0" lvl="0" indent="0" algn="l" defTabSz="822958" rtl="0" eaLnBrk="1" fontAlgn="auto" latinLnBrk="0" hangingPunct="1">
              <a:lnSpc>
                <a:spcPct val="130000"/>
              </a:lnSpc>
              <a:spcBef>
                <a:spcPts val="0"/>
              </a:spcBef>
              <a:spcAft>
                <a:spcPts val="0"/>
              </a:spcAft>
              <a:buClrTx/>
              <a:buSzTx/>
              <a:buFontTx/>
              <a:buNone/>
              <a:tabLst/>
              <a:defRPr/>
            </a:pPr>
            <a:r>
              <a:rPr kumimoji="0" lang="zh-TW" altLang="zh-TW" sz="2438" i="0" u="none" strike="noStrike" kern="1200" cap="none" spc="0" normalizeH="0" baseline="0" noProof="0" dirty="0">
                <a:ln>
                  <a:noFill/>
                </a:ln>
                <a:solidFill>
                  <a:srgbClr val="002060"/>
                </a:solidFill>
                <a:effectLst/>
                <a:uLnTx/>
                <a:uFillTx/>
                <a:latin typeface="Microsoft JhengHei" panose="020B0604030504040204" pitchFamily="34" charset="-120"/>
                <a:ea typeface="Microsoft JhengHei" panose="020B0604030504040204" pitchFamily="34" charset="-120"/>
              </a:rPr>
              <a:t>強調適才適所，拔尖</a:t>
            </a:r>
            <a:r>
              <a:rPr kumimoji="0" lang="zh-TW" altLang="en-US" sz="2438" i="0" u="none" strike="noStrike" kern="1200" cap="none" spc="0" normalizeH="0" baseline="0" noProof="0" dirty="0">
                <a:ln>
                  <a:noFill/>
                </a:ln>
                <a:solidFill>
                  <a:srgbClr val="002060"/>
                </a:solidFill>
                <a:effectLst/>
                <a:uLnTx/>
                <a:uFillTx/>
                <a:latin typeface="Microsoft JhengHei" panose="020B0604030504040204" pitchFamily="34" charset="-120"/>
                <a:ea typeface="Microsoft JhengHei" panose="020B0604030504040204" pitchFamily="34" charset="-120"/>
              </a:rPr>
              <a:t>扶</a:t>
            </a:r>
            <a:r>
              <a:rPr kumimoji="0" lang="zh-TW" altLang="zh-TW" sz="2438" i="0" u="none" strike="noStrike" kern="1200" cap="none" spc="0" normalizeH="0" baseline="0" noProof="0" dirty="0">
                <a:ln>
                  <a:noFill/>
                </a:ln>
                <a:solidFill>
                  <a:srgbClr val="002060"/>
                </a:solidFill>
                <a:effectLst/>
                <a:uLnTx/>
                <a:uFillTx/>
                <a:latin typeface="Microsoft JhengHei" panose="020B0604030504040204" pitchFamily="34" charset="-120"/>
                <a:ea typeface="Microsoft JhengHei" panose="020B0604030504040204" pitchFamily="34" charset="-120"/>
              </a:rPr>
              <a:t>弱課程參採</a:t>
            </a:r>
            <a:r>
              <a:rPr kumimoji="0" lang="zh-TW" altLang="zh-TW" sz="2438" i="0" u="none" strike="noStrike" kern="1200" cap="none" spc="0" normalizeH="0" baseline="0" noProof="0" dirty="0">
                <a:ln>
                  <a:noFill/>
                </a:ln>
                <a:solidFill>
                  <a:srgbClr val="C00000"/>
                </a:solidFill>
                <a:effectLst/>
                <a:uLnTx/>
                <a:uFillTx/>
                <a:latin typeface="Microsoft JhengHei" panose="020B0604030504040204" pitchFamily="34" charset="-120"/>
                <a:ea typeface="Microsoft JhengHei" panose="020B0604030504040204" pitchFamily="34" charset="-120"/>
              </a:rPr>
              <a:t>學習歷程、多元表現</a:t>
            </a:r>
            <a:r>
              <a:rPr kumimoji="0" lang="zh-TW" altLang="zh-TW" sz="2438" i="0" u="none" strike="noStrike" kern="1200" cap="none" spc="0" normalizeH="0" baseline="0" noProof="0" dirty="0">
                <a:ln>
                  <a:noFill/>
                </a:ln>
                <a:solidFill>
                  <a:srgbClr val="002060"/>
                </a:solidFill>
                <a:effectLst/>
                <a:uLnTx/>
                <a:uFillTx/>
                <a:latin typeface="Microsoft JhengHei" panose="020B0604030504040204" pitchFamily="34" charset="-120"/>
                <a:ea typeface="Microsoft JhengHei" panose="020B0604030504040204" pitchFamily="34" charset="-120"/>
              </a:rPr>
              <a:t>或透過校系自辦甄試項目進行選才</a:t>
            </a:r>
            <a:endParaRPr kumimoji="0" lang="en-US" altLang="zh-CN" sz="2438" i="0" u="none" strike="noStrike" kern="1200" cap="none" spc="0" normalizeH="0" baseline="0" noProof="0" dirty="0">
              <a:ln>
                <a:noFill/>
              </a:ln>
              <a:solidFill>
                <a:srgbClr val="002060"/>
              </a:solidFill>
              <a:effectLst/>
              <a:uLnTx/>
              <a:uFillTx/>
              <a:latin typeface="Microsoft JhengHei" panose="020B0604030504040204" pitchFamily="34" charset="-120"/>
              <a:ea typeface="Microsoft JhengHei" panose="020B0604030504040204" pitchFamily="34" charset="-120"/>
            </a:endParaRPr>
          </a:p>
        </p:txBody>
      </p:sp>
      <p:sp>
        <p:nvSpPr>
          <p:cNvPr id="80" name="文本框 79"/>
          <p:cNvSpPr txBox="1"/>
          <p:nvPr/>
        </p:nvSpPr>
        <p:spPr>
          <a:xfrm>
            <a:off x="262870" y="3632935"/>
            <a:ext cx="2849291" cy="1508233"/>
          </a:xfrm>
          <a:prstGeom prst="rect">
            <a:avLst/>
          </a:prstGeom>
          <a:noFill/>
        </p:spPr>
        <p:txBody>
          <a:bodyPr wrap="square" anchor="ctr">
            <a:spAutoFit/>
          </a:bodyPr>
          <a:lstStyle/>
          <a:p>
            <a:pPr marL="0" marR="0" lvl="0" indent="0" algn="l" defTabSz="822958" rtl="0" eaLnBrk="1" fontAlgn="auto" latinLnBrk="0" hangingPunct="1">
              <a:lnSpc>
                <a:spcPct val="130000"/>
              </a:lnSpc>
              <a:spcBef>
                <a:spcPts val="0"/>
              </a:spcBef>
              <a:spcAft>
                <a:spcPts val="0"/>
              </a:spcAft>
              <a:buClrTx/>
              <a:buSzTx/>
              <a:buFontTx/>
              <a:buNone/>
              <a:tabLst/>
              <a:defRPr/>
            </a:pPr>
            <a:r>
              <a:rPr kumimoji="0" lang="zh-TW" altLang="zh-TW" sz="2438" i="0" u="none" strike="noStrike" kern="1200" cap="none" spc="0" normalizeH="0" baseline="0" noProof="0" dirty="0">
                <a:ln>
                  <a:noFill/>
                </a:ln>
                <a:solidFill>
                  <a:srgbClr val="002060"/>
                </a:solidFill>
                <a:effectLst/>
                <a:uLnTx/>
                <a:uFillTx/>
                <a:latin typeface="Microsoft JhengHei" panose="020B0604030504040204" pitchFamily="34" charset="-120"/>
                <a:ea typeface="Microsoft JhengHei" panose="020B0604030504040204" pitchFamily="34" charset="-120"/>
              </a:rPr>
              <a:t>強調簡單一致，僅採計入學考試成績，直接分發</a:t>
            </a:r>
            <a:endParaRPr kumimoji="0" lang="en-US" altLang="zh-CN" sz="2438" i="0" u="none" strike="noStrike" kern="1200" cap="none" spc="0" normalizeH="0" baseline="0" noProof="0" dirty="0">
              <a:ln>
                <a:noFill/>
              </a:ln>
              <a:solidFill>
                <a:srgbClr val="002060"/>
              </a:solidFill>
              <a:effectLst/>
              <a:uLnTx/>
              <a:uFillTx/>
              <a:latin typeface="Microsoft JhengHei" panose="020B0604030504040204" pitchFamily="34" charset="-120"/>
              <a:ea typeface="Microsoft JhengHei" panose="020B0604030504040204" pitchFamily="34" charset="-120"/>
            </a:endParaRPr>
          </a:p>
        </p:txBody>
      </p:sp>
      <p:sp>
        <p:nvSpPr>
          <p:cNvPr id="22" name="文本框 21"/>
          <p:cNvSpPr txBox="1"/>
          <p:nvPr/>
        </p:nvSpPr>
        <p:spPr>
          <a:xfrm>
            <a:off x="4080249" y="233294"/>
            <a:ext cx="4339650" cy="923330"/>
          </a:xfrm>
          <a:prstGeom prst="rect">
            <a:avLst/>
          </a:prstGeom>
          <a:noFill/>
        </p:spPr>
        <p:txBody>
          <a:bodyPr wrap="none" rtlCol="0">
            <a:spAutoFit/>
            <a:scene3d>
              <a:camera prst="orthographicFront"/>
              <a:lightRig rig="threePt" dir="t"/>
            </a:scene3d>
            <a:sp3d extrusionH="57150">
              <a:bevelT w="762000" h="762000"/>
              <a:bevelB w="762000" h="762000"/>
            </a:sp3d>
          </a:bodyPr>
          <a:lstStyle/>
          <a:p>
            <a:pPr marL="0" marR="0" lvl="0" indent="0" algn="r" defTabSz="822958" rtl="0" eaLnBrk="1" fontAlgn="auto" latinLnBrk="0" hangingPunct="1">
              <a:lnSpc>
                <a:spcPct val="100000"/>
              </a:lnSpc>
              <a:spcBef>
                <a:spcPts val="0"/>
              </a:spcBef>
              <a:spcAft>
                <a:spcPts val="0"/>
              </a:spcAft>
              <a:buClrTx/>
              <a:buSzTx/>
              <a:buFontTx/>
              <a:buNone/>
              <a:tabLst/>
              <a:defRPr/>
            </a:pPr>
            <a:r>
              <a:rPr kumimoji="0" lang="zh-TW" altLang="en-US" sz="5400" i="0" u="none" strike="noStrike" kern="1200" cap="none" spc="0" normalizeH="0" baseline="0" noProof="0" dirty="0">
                <a:ln>
                  <a:noFill/>
                </a:ln>
                <a:solidFill>
                  <a:srgbClr val="002060"/>
                </a:solidFill>
                <a:effectLst/>
                <a:uLnTx/>
                <a:uFillTx/>
                <a:latin typeface="Microsoft JhengHei" panose="020B0604030504040204" pitchFamily="34" charset="-120"/>
                <a:ea typeface="Microsoft JhengHei" panose="020B0604030504040204" pitchFamily="34" charset="-120"/>
              </a:rPr>
              <a:t>多元入學管道</a:t>
            </a:r>
            <a:endParaRPr kumimoji="0" lang="zh-CN" altLang="en-US" sz="5400" i="0" u="none" strike="noStrike" kern="1200" cap="none" spc="0" normalizeH="0" baseline="0" noProof="0" dirty="0">
              <a:ln>
                <a:noFill/>
              </a:ln>
              <a:solidFill>
                <a:srgbClr val="002060"/>
              </a:solidFill>
              <a:effectLst/>
              <a:uLnTx/>
              <a:uFillTx/>
              <a:latin typeface="Microsoft JhengHei" panose="020B0604030504040204" pitchFamily="34" charset="-120"/>
              <a:ea typeface="Microsoft JhengHei" panose="020B0604030504040204" pitchFamily="34" charset="-120"/>
            </a:endParaRPr>
          </a:p>
        </p:txBody>
      </p:sp>
      <p:sp>
        <p:nvSpPr>
          <p:cNvPr id="8" name="object 20">
            <a:extLst>
              <a:ext uri="{FF2B5EF4-FFF2-40B4-BE49-F238E27FC236}">
                <a16:creationId xmlns:a16="http://schemas.microsoft.com/office/drawing/2014/main" id="{140747D7-DA8B-4225-B641-D71E036ED1AE}"/>
              </a:ext>
            </a:extLst>
          </p:cNvPr>
          <p:cNvSpPr txBox="1"/>
          <p:nvPr/>
        </p:nvSpPr>
        <p:spPr>
          <a:xfrm>
            <a:off x="11835130" y="6404561"/>
            <a:ext cx="186690" cy="260985"/>
          </a:xfrm>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z="1400" b="1" dirty="0">
                <a:solidFill>
                  <a:srgbClr val="888888"/>
                </a:solidFill>
                <a:latin typeface="Microsoft YaHei"/>
                <a:cs typeface="Microsoft YaHei"/>
              </a:rPr>
              <a:t>3</a:t>
            </a:fld>
            <a:endParaRPr sz="1400">
              <a:latin typeface="Microsoft YaHei"/>
              <a:cs typeface="Microsoft YaHei"/>
            </a:endParaRPr>
          </a:p>
        </p:txBody>
      </p:sp>
    </p:spTree>
    <p:extLst>
      <p:ext uri="{BB962C8B-B14F-4D97-AF65-F5344CB8AC3E}">
        <p14:creationId xmlns:p14="http://schemas.microsoft.com/office/powerpoint/2010/main" val="3529049052"/>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anim calcmode="lin" valueType="num">
                                      <p:cBhvr additive="base">
                                        <p:cTn id="7" dur="500" fill="hold"/>
                                        <p:tgtEl>
                                          <p:spTgt spid="76"/>
                                        </p:tgtEl>
                                        <p:attrNameLst>
                                          <p:attrName>ppt_x</p:attrName>
                                        </p:attrNameLst>
                                      </p:cBhvr>
                                      <p:tavLst>
                                        <p:tav tm="0">
                                          <p:val>
                                            <p:strVal val="#ppt_x"/>
                                          </p:val>
                                        </p:tav>
                                        <p:tav tm="100000">
                                          <p:val>
                                            <p:strVal val="#ppt_x"/>
                                          </p:val>
                                        </p:tav>
                                      </p:tavLst>
                                    </p:anim>
                                    <p:anim calcmode="lin" valueType="num">
                                      <p:cBhvr additive="base">
                                        <p:cTn id="8"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7"/>
                                        </p:tgtEl>
                                        <p:attrNameLst>
                                          <p:attrName>style.visibility</p:attrName>
                                        </p:attrNameLst>
                                      </p:cBhvr>
                                      <p:to>
                                        <p:strVal val="visible"/>
                                      </p:to>
                                    </p:set>
                                    <p:anim calcmode="lin" valueType="num">
                                      <p:cBhvr additive="base">
                                        <p:cTn id="13" dur="500" fill="hold"/>
                                        <p:tgtEl>
                                          <p:spTgt spid="77"/>
                                        </p:tgtEl>
                                        <p:attrNameLst>
                                          <p:attrName>ppt_x</p:attrName>
                                        </p:attrNameLst>
                                      </p:cBhvr>
                                      <p:tavLst>
                                        <p:tav tm="0">
                                          <p:val>
                                            <p:strVal val="#ppt_x"/>
                                          </p:val>
                                        </p:tav>
                                        <p:tav tm="100000">
                                          <p:val>
                                            <p:strVal val="#ppt_x"/>
                                          </p:val>
                                        </p:tav>
                                      </p:tavLst>
                                    </p:anim>
                                    <p:anim calcmode="lin" valueType="num">
                                      <p:cBhvr additive="base">
                                        <p:cTn id="14" dur="500" fill="hold"/>
                                        <p:tgtEl>
                                          <p:spTgt spid="7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9"/>
                                        </p:tgtEl>
                                        <p:attrNameLst>
                                          <p:attrName>style.visibility</p:attrName>
                                        </p:attrNameLst>
                                      </p:cBhvr>
                                      <p:to>
                                        <p:strVal val="visible"/>
                                      </p:to>
                                    </p:set>
                                    <p:anim calcmode="lin" valueType="num">
                                      <p:cBhvr additive="base">
                                        <p:cTn id="19" dur="500" fill="hold"/>
                                        <p:tgtEl>
                                          <p:spTgt spid="79"/>
                                        </p:tgtEl>
                                        <p:attrNameLst>
                                          <p:attrName>ppt_x</p:attrName>
                                        </p:attrNameLst>
                                      </p:cBhvr>
                                      <p:tavLst>
                                        <p:tav tm="0">
                                          <p:val>
                                            <p:strVal val="#ppt_x"/>
                                          </p:val>
                                        </p:tav>
                                        <p:tav tm="100000">
                                          <p:val>
                                            <p:strVal val="#ppt_x"/>
                                          </p:val>
                                        </p:tav>
                                      </p:tavLst>
                                    </p:anim>
                                    <p:anim calcmode="lin" valueType="num">
                                      <p:cBhvr additive="base">
                                        <p:cTn id="20"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0"/>
                                        </p:tgtEl>
                                        <p:attrNameLst>
                                          <p:attrName>style.visibility</p:attrName>
                                        </p:attrNameLst>
                                      </p:cBhvr>
                                      <p:to>
                                        <p:strVal val="visible"/>
                                      </p:to>
                                    </p:set>
                                    <p:anim calcmode="lin" valueType="num">
                                      <p:cBhvr additive="base">
                                        <p:cTn id="25" dur="500" fill="hold"/>
                                        <p:tgtEl>
                                          <p:spTgt spid="80"/>
                                        </p:tgtEl>
                                        <p:attrNameLst>
                                          <p:attrName>ppt_x</p:attrName>
                                        </p:attrNameLst>
                                      </p:cBhvr>
                                      <p:tavLst>
                                        <p:tav tm="0">
                                          <p:val>
                                            <p:strVal val="#ppt_x"/>
                                          </p:val>
                                        </p:tav>
                                        <p:tav tm="100000">
                                          <p:val>
                                            <p:strVal val="#ppt_x"/>
                                          </p:val>
                                        </p:tav>
                                      </p:tavLst>
                                    </p:anim>
                                    <p:anim calcmode="lin" valueType="num">
                                      <p:cBhvr additive="base">
                                        <p:cTn id="26"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P spid="77" grpId="0"/>
      <p:bldP spid="79" grpId="0"/>
      <p:bldP spid="8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467739" y="-847"/>
            <a:ext cx="5684520" cy="5093335"/>
          </a:xfrm>
          <a:custGeom>
            <a:avLst/>
            <a:gdLst/>
            <a:ahLst/>
            <a:cxnLst/>
            <a:rect l="l" t="t" r="r" b="b"/>
            <a:pathLst>
              <a:path w="5684520" h="5093335">
                <a:moveTo>
                  <a:pt x="4310839" y="0"/>
                </a:moveTo>
                <a:lnTo>
                  <a:pt x="1373624" y="0"/>
                </a:lnTo>
                <a:lnTo>
                  <a:pt x="1338140" y="20952"/>
                </a:lnTo>
                <a:lnTo>
                  <a:pt x="1296391" y="46578"/>
                </a:lnTo>
                <a:lnTo>
                  <a:pt x="1255080" y="72923"/>
                </a:lnTo>
                <a:lnTo>
                  <a:pt x="1214215" y="99982"/>
                </a:lnTo>
                <a:lnTo>
                  <a:pt x="1173809" y="127751"/>
                </a:lnTo>
                <a:lnTo>
                  <a:pt x="1133871" y="156226"/>
                </a:lnTo>
                <a:lnTo>
                  <a:pt x="1094411" y="185403"/>
                </a:lnTo>
                <a:lnTo>
                  <a:pt x="1055442" y="215278"/>
                </a:lnTo>
                <a:lnTo>
                  <a:pt x="1016972" y="245846"/>
                </a:lnTo>
                <a:lnTo>
                  <a:pt x="979012" y="277103"/>
                </a:lnTo>
                <a:lnTo>
                  <a:pt x="941573" y="309045"/>
                </a:lnTo>
                <a:lnTo>
                  <a:pt x="904665" y="341668"/>
                </a:lnTo>
                <a:lnTo>
                  <a:pt x="868299" y="374967"/>
                </a:lnTo>
                <a:lnTo>
                  <a:pt x="832485" y="408939"/>
                </a:lnTo>
                <a:lnTo>
                  <a:pt x="796505" y="444309"/>
                </a:lnTo>
                <a:lnTo>
                  <a:pt x="761254" y="480235"/>
                </a:lnTo>
                <a:lnTo>
                  <a:pt x="726736" y="516708"/>
                </a:lnTo>
                <a:lnTo>
                  <a:pt x="692956" y="553717"/>
                </a:lnTo>
                <a:lnTo>
                  <a:pt x="659918" y="591251"/>
                </a:lnTo>
                <a:lnTo>
                  <a:pt x="627627" y="629300"/>
                </a:lnTo>
                <a:lnTo>
                  <a:pt x="596088" y="667851"/>
                </a:lnTo>
                <a:lnTo>
                  <a:pt x="565305" y="706895"/>
                </a:lnTo>
                <a:lnTo>
                  <a:pt x="535284" y="746421"/>
                </a:lnTo>
                <a:lnTo>
                  <a:pt x="506027" y="786418"/>
                </a:lnTo>
                <a:lnTo>
                  <a:pt x="477541" y="826875"/>
                </a:lnTo>
                <a:lnTo>
                  <a:pt x="449830" y="867781"/>
                </a:lnTo>
                <a:lnTo>
                  <a:pt x="422899" y="909125"/>
                </a:lnTo>
                <a:lnTo>
                  <a:pt x="396751" y="950897"/>
                </a:lnTo>
                <a:lnTo>
                  <a:pt x="371393" y="993085"/>
                </a:lnTo>
                <a:lnTo>
                  <a:pt x="346828" y="1035679"/>
                </a:lnTo>
                <a:lnTo>
                  <a:pt x="323061" y="1078669"/>
                </a:lnTo>
                <a:lnTo>
                  <a:pt x="300097" y="1122042"/>
                </a:lnTo>
                <a:lnTo>
                  <a:pt x="277940" y="1165789"/>
                </a:lnTo>
                <a:lnTo>
                  <a:pt x="256595" y="1209899"/>
                </a:lnTo>
                <a:lnTo>
                  <a:pt x="236067" y="1254360"/>
                </a:lnTo>
                <a:lnTo>
                  <a:pt x="216360" y="1299162"/>
                </a:lnTo>
                <a:lnTo>
                  <a:pt x="197479" y="1344294"/>
                </a:lnTo>
                <a:lnTo>
                  <a:pt x="179429" y="1389745"/>
                </a:lnTo>
                <a:lnTo>
                  <a:pt x="162214" y="1435505"/>
                </a:lnTo>
                <a:lnTo>
                  <a:pt x="145839" y="1481562"/>
                </a:lnTo>
                <a:lnTo>
                  <a:pt x="130308" y="1527906"/>
                </a:lnTo>
                <a:lnTo>
                  <a:pt x="115627" y="1574525"/>
                </a:lnTo>
                <a:lnTo>
                  <a:pt x="101799" y="1621410"/>
                </a:lnTo>
                <a:lnTo>
                  <a:pt x="88830" y="1668549"/>
                </a:lnTo>
                <a:lnTo>
                  <a:pt x="76724" y="1715931"/>
                </a:lnTo>
                <a:lnTo>
                  <a:pt x="65485" y="1763546"/>
                </a:lnTo>
                <a:lnTo>
                  <a:pt x="55119" y="1811383"/>
                </a:lnTo>
                <a:lnTo>
                  <a:pt x="45631" y="1859430"/>
                </a:lnTo>
                <a:lnTo>
                  <a:pt x="37023" y="1907677"/>
                </a:lnTo>
                <a:lnTo>
                  <a:pt x="29302" y="1956114"/>
                </a:lnTo>
                <a:lnTo>
                  <a:pt x="22472" y="2004729"/>
                </a:lnTo>
                <a:lnTo>
                  <a:pt x="16538" y="2053512"/>
                </a:lnTo>
                <a:lnTo>
                  <a:pt x="11504" y="2102451"/>
                </a:lnTo>
                <a:lnTo>
                  <a:pt x="7375" y="2151536"/>
                </a:lnTo>
                <a:lnTo>
                  <a:pt x="4155" y="2200756"/>
                </a:lnTo>
                <a:lnTo>
                  <a:pt x="1850" y="2250100"/>
                </a:lnTo>
                <a:lnTo>
                  <a:pt x="463" y="2299558"/>
                </a:lnTo>
                <a:lnTo>
                  <a:pt x="0" y="2349119"/>
                </a:lnTo>
                <a:lnTo>
                  <a:pt x="463" y="2398696"/>
                </a:lnTo>
                <a:lnTo>
                  <a:pt x="1850" y="2448169"/>
                </a:lnTo>
                <a:lnTo>
                  <a:pt x="4155" y="2497528"/>
                </a:lnTo>
                <a:lnTo>
                  <a:pt x="7375" y="2546761"/>
                </a:lnTo>
                <a:lnTo>
                  <a:pt x="11504" y="2595859"/>
                </a:lnTo>
                <a:lnTo>
                  <a:pt x="16538" y="2644810"/>
                </a:lnTo>
                <a:lnTo>
                  <a:pt x="22472" y="2693603"/>
                </a:lnTo>
                <a:lnTo>
                  <a:pt x="29302" y="2742227"/>
                </a:lnTo>
                <a:lnTo>
                  <a:pt x="37023" y="2790673"/>
                </a:lnTo>
                <a:lnTo>
                  <a:pt x="45631" y="2838929"/>
                </a:lnTo>
                <a:lnTo>
                  <a:pt x="55119" y="2886983"/>
                </a:lnTo>
                <a:lnTo>
                  <a:pt x="65485" y="2934827"/>
                </a:lnTo>
                <a:lnTo>
                  <a:pt x="76724" y="2982447"/>
                </a:lnTo>
                <a:lnTo>
                  <a:pt x="88830" y="3029835"/>
                </a:lnTo>
                <a:lnTo>
                  <a:pt x="101799" y="3076979"/>
                </a:lnTo>
                <a:lnTo>
                  <a:pt x="115627" y="3123868"/>
                </a:lnTo>
                <a:lnTo>
                  <a:pt x="130308" y="3170492"/>
                </a:lnTo>
                <a:lnTo>
                  <a:pt x="145839" y="3216839"/>
                </a:lnTo>
                <a:lnTo>
                  <a:pt x="162214" y="3262899"/>
                </a:lnTo>
                <a:lnTo>
                  <a:pt x="179429" y="3308662"/>
                </a:lnTo>
                <a:lnTo>
                  <a:pt x="197479" y="3354115"/>
                </a:lnTo>
                <a:lnTo>
                  <a:pt x="216360" y="3399250"/>
                </a:lnTo>
                <a:lnTo>
                  <a:pt x="236067" y="3444054"/>
                </a:lnTo>
                <a:lnTo>
                  <a:pt x="256595" y="3488517"/>
                </a:lnTo>
                <a:lnTo>
                  <a:pt x="277940" y="3532628"/>
                </a:lnTo>
                <a:lnTo>
                  <a:pt x="300097" y="3576377"/>
                </a:lnTo>
                <a:lnTo>
                  <a:pt x="323061" y="3619752"/>
                </a:lnTo>
                <a:lnTo>
                  <a:pt x="346828" y="3662743"/>
                </a:lnTo>
                <a:lnTo>
                  <a:pt x="371393" y="3705339"/>
                </a:lnTo>
                <a:lnTo>
                  <a:pt x="396751" y="3747530"/>
                </a:lnTo>
                <a:lnTo>
                  <a:pt x="422899" y="3789304"/>
                </a:lnTo>
                <a:lnTo>
                  <a:pt x="449830" y="3830650"/>
                </a:lnTo>
                <a:lnTo>
                  <a:pt x="477541" y="3871559"/>
                </a:lnTo>
                <a:lnTo>
                  <a:pt x="506027" y="3912018"/>
                </a:lnTo>
                <a:lnTo>
                  <a:pt x="535284" y="3952018"/>
                </a:lnTo>
                <a:lnTo>
                  <a:pt x="565305" y="3991548"/>
                </a:lnTo>
                <a:lnTo>
                  <a:pt x="596088" y="4030596"/>
                </a:lnTo>
                <a:lnTo>
                  <a:pt x="627627" y="4069152"/>
                </a:lnTo>
                <a:lnTo>
                  <a:pt x="659918" y="4107205"/>
                </a:lnTo>
                <a:lnTo>
                  <a:pt x="692956" y="4144745"/>
                </a:lnTo>
                <a:lnTo>
                  <a:pt x="726736" y="4181760"/>
                </a:lnTo>
                <a:lnTo>
                  <a:pt x="761254" y="4218240"/>
                </a:lnTo>
                <a:lnTo>
                  <a:pt x="796505" y="4254174"/>
                </a:lnTo>
                <a:lnTo>
                  <a:pt x="832485" y="4289552"/>
                </a:lnTo>
                <a:lnTo>
                  <a:pt x="868299" y="4323515"/>
                </a:lnTo>
                <a:lnTo>
                  <a:pt x="904665" y="4356808"/>
                </a:lnTo>
                <a:lnTo>
                  <a:pt x="941573" y="4389424"/>
                </a:lnTo>
                <a:lnTo>
                  <a:pt x="979012" y="4421360"/>
                </a:lnTo>
                <a:lnTo>
                  <a:pt x="1016972" y="4452612"/>
                </a:lnTo>
                <a:lnTo>
                  <a:pt x="1055442" y="4483175"/>
                </a:lnTo>
                <a:lnTo>
                  <a:pt x="1094411" y="4513045"/>
                </a:lnTo>
                <a:lnTo>
                  <a:pt x="1133871" y="4542219"/>
                </a:lnTo>
                <a:lnTo>
                  <a:pt x="1173809" y="4570691"/>
                </a:lnTo>
                <a:lnTo>
                  <a:pt x="1214215" y="4598458"/>
                </a:lnTo>
                <a:lnTo>
                  <a:pt x="1255080" y="4625515"/>
                </a:lnTo>
                <a:lnTo>
                  <a:pt x="1296391" y="4651858"/>
                </a:lnTo>
                <a:lnTo>
                  <a:pt x="1338140" y="4677483"/>
                </a:lnTo>
                <a:lnTo>
                  <a:pt x="1380316" y="4702387"/>
                </a:lnTo>
                <a:lnTo>
                  <a:pt x="1422908" y="4726563"/>
                </a:lnTo>
                <a:lnTo>
                  <a:pt x="1465905" y="4750009"/>
                </a:lnTo>
                <a:lnTo>
                  <a:pt x="1509297" y="4772720"/>
                </a:lnTo>
                <a:lnTo>
                  <a:pt x="1553074" y="4794692"/>
                </a:lnTo>
                <a:lnTo>
                  <a:pt x="1597226" y="4815921"/>
                </a:lnTo>
                <a:lnTo>
                  <a:pt x="1641741" y="4836403"/>
                </a:lnTo>
                <a:lnTo>
                  <a:pt x="1686610" y="4856132"/>
                </a:lnTo>
                <a:lnTo>
                  <a:pt x="1731821" y="4875106"/>
                </a:lnTo>
                <a:lnTo>
                  <a:pt x="1777365" y="4893320"/>
                </a:lnTo>
                <a:lnTo>
                  <a:pt x="1823231" y="4910769"/>
                </a:lnTo>
                <a:lnTo>
                  <a:pt x="1869408" y="4927450"/>
                </a:lnTo>
                <a:lnTo>
                  <a:pt x="1915887" y="4943359"/>
                </a:lnTo>
                <a:lnTo>
                  <a:pt x="1962655" y="4958490"/>
                </a:lnTo>
                <a:lnTo>
                  <a:pt x="2009705" y="4972840"/>
                </a:lnTo>
                <a:lnTo>
                  <a:pt x="2057023" y="4986405"/>
                </a:lnTo>
                <a:lnTo>
                  <a:pt x="2104601" y="4999180"/>
                </a:lnTo>
                <a:lnTo>
                  <a:pt x="2152428" y="5011162"/>
                </a:lnTo>
                <a:lnTo>
                  <a:pt x="2200493" y="5022346"/>
                </a:lnTo>
                <a:lnTo>
                  <a:pt x="2248785" y="5032727"/>
                </a:lnTo>
                <a:lnTo>
                  <a:pt x="2297296" y="5042303"/>
                </a:lnTo>
                <a:lnTo>
                  <a:pt x="2346012" y="5051067"/>
                </a:lnTo>
                <a:lnTo>
                  <a:pt x="2394926" y="5059017"/>
                </a:lnTo>
                <a:lnTo>
                  <a:pt x="2444025" y="5066148"/>
                </a:lnTo>
                <a:lnTo>
                  <a:pt x="2493300" y="5072456"/>
                </a:lnTo>
                <a:lnTo>
                  <a:pt x="2542740" y="5077936"/>
                </a:lnTo>
                <a:lnTo>
                  <a:pt x="2592334" y="5082585"/>
                </a:lnTo>
                <a:lnTo>
                  <a:pt x="2642073" y="5086398"/>
                </a:lnTo>
                <a:lnTo>
                  <a:pt x="2691945" y="5089371"/>
                </a:lnTo>
                <a:lnTo>
                  <a:pt x="2741941" y="5091499"/>
                </a:lnTo>
                <a:lnTo>
                  <a:pt x="2792049" y="5092780"/>
                </a:lnTo>
                <a:lnTo>
                  <a:pt x="2842260" y="5093208"/>
                </a:lnTo>
                <a:lnTo>
                  <a:pt x="2892470" y="5092780"/>
                </a:lnTo>
                <a:lnTo>
                  <a:pt x="2942577" y="5091499"/>
                </a:lnTo>
                <a:lnTo>
                  <a:pt x="2992572" y="5089371"/>
                </a:lnTo>
                <a:lnTo>
                  <a:pt x="3042443" y="5086398"/>
                </a:lnTo>
                <a:lnTo>
                  <a:pt x="3092180" y="5082585"/>
                </a:lnTo>
                <a:lnTo>
                  <a:pt x="3141773" y="5077936"/>
                </a:lnTo>
                <a:lnTo>
                  <a:pt x="3191211" y="5072456"/>
                </a:lnTo>
                <a:lnTo>
                  <a:pt x="3240484" y="5066148"/>
                </a:lnTo>
                <a:lnTo>
                  <a:pt x="3289581" y="5059017"/>
                </a:lnTo>
                <a:lnTo>
                  <a:pt x="3338492" y="5051067"/>
                </a:lnTo>
                <a:lnTo>
                  <a:pt x="3387206" y="5042303"/>
                </a:lnTo>
                <a:lnTo>
                  <a:pt x="3435714" y="5032727"/>
                </a:lnTo>
                <a:lnTo>
                  <a:pt x="3484004" y="5022346"/>
                </a:lnTo>
                <a:lnTo>
                  <a:pt x="3532066" y="5011162"/>
                </a:lnTo>
                <a:lnTo>
                  <a:pt x="3579890" y="4999180"/>
                </a:lnTo>
                <a:lnTo>
                  <a:pt x="3627465" y="4986405"/>
                </a:lnTo>
                <a:lnTo>
                  <a:pt x="3674781" y="4972840"/>
                </a:lnTo>
                <a:lnTo>
                  <a:pt x="3721827" y="4958490"/>
                </a:lnTo>
                <a:lnTo>
                  <a:pt x="3768593" y="4943359"/>
                </a:lnTo>
                <a:lnTo>
                  <a:pt x="3815069" y="4927450"/>
                </a:lnTo>
                <a:lnTo>
                  <a:pt x="3861244" y="4910769"/>
                </a:lnTo>
                <a:lnTo>
                  <a:pt x="3907107" y="4893320"/>
                </a:lnTo>
                <a:lnTo>
                  <a:pt x="3952649" y="4875106"/>
                </a:lnTo>
                <a:lnTo>
                  <a:pt x="3997859" y="4856132"/>
                </a:lnTo>
                <a:lnTo>
                  <a:pt x="4042726" y="4836403"/>
                </a:lnTo>
                <a:lnTo>
                  <a:pt x="4087239" y="4815921"/>
                </a:lnTo>
                <a:lnTo>
                  <a:pt x="4131390" y="4794692"/>
                </a:lnTo>
                <a:lnTo>
                  <a:pt x="4175166" y="4772720"/>
                </a:lnTo>
                <a:lnTo>
                  <a:pt x="4218558" y="4750009"/>
                </a:lnTo>
                <a:lnTo>
                  <a:pt x="4261555" y="4726563"/>
                </a:lnTo>
                <a:lnTo>
                  <a:pt x="4304147" y="4702387"/>
                </a:lnTo>
                <a:lnTo>
                  <a:pt x="4346323" y="4677483"/>
                </a:lnTo>
                <a:lnTo>
                  <a:pt x="4388073" y="4651858"/>
                </a:lnTo>
                <a:lnTo>
                  <a:pt x="4429386" y="4625515"/>
                </a:lnTo>
                <a:lnTo>
                  <a:pt x="4470253" y="4598458"/>
                </a:lnTo>
                <a:lnTo>
                  <a:pt x="4510662" y="4570691"/>
                </a:lnTo>
                <a:lnTo>
                  <a:pt x="4550603" y="4542219"/>
                </a:lnTo>
                <a:lnTo>
                  <a:pt x="4590065" y="4513045"/>
                </a:lnTo>
                <a:lnTo>
                  <a:pt x="4629039" y="4483175"/>
                </a:lnTo>
                <a:lnTo>
                  <a:pt x="4667514" y="4452612"/>
                </a:lnTo>
                <a:lnTo>
                  <a:pt x="4705479" y="4421360"/>
                </a:lnTo>
                <a:lnTo>
                  <a:pt x="4742924" y="4389424"/>
                </a:lnTo>
                <a:lnTo>
                  <a:pt x="4779839" y="4356808"/>
                </a:lnTo>
                <a:lnTo>
                  <a:pt x="4816212" y="4323515"/>
                </a:lnTo>
                <a:lnTo>
                  <a:pt x="4852035" y="4289552"/>
                </a:lnTo>
                <a:lnTo>
                  <a:pt x="4888006" y="4254174"/>
                </a:lnTo>
                <a:lnTo>
                  <a:pt x="4923249" y="4218240"/>
                </a:lnTo>
                <a:lnTo>
                  <a:pt x="4957760" y="4181760"/>
                </a:lnTo>
                <a:lnTo>
                  <a:pt x="4991535" y="4144745"/>
                </a:lnTo>
                <a:lnTo>
                  <a:pt x="5024567" y="4107205"/>
                </a:lnTo>
                <a:lnTo>
                  <a:pt x="5056853" y="4069152"/>
                </a:lnTo>
                <a:lnTo>
                  <a:pt x="5088388" y="4030596"/>
                </a:lnTo>
                <a:lnTo>
                  <a:pt x="5119167" y="3991548"/>
                </a:lnTo>
                <a:lnTo>
                  <a:pt x="5149186" y="3952018"/>
                </a:lnTo>
                <a:lnTo>
                  <a:pt x="5178440" y="3912018"/>
                </a:lnTo>
                <a:lnTo>
                  <a:pt x="5206924" y="3871559"/>
                </a:lnTo>
                <a:lnTo>
                  <a:pt x="5234634" y="3830650"/>
                </a:lnTo>
                <a:lnTo>
                  <a:pt x="5261564" y="3789304"/>
                </a:lnTo>
                <a:lnTo>
                  <a:pt x="5287711" y="3747530"/>
                </a:lnTo>
                <a:lnTo>
                  <a:pt x="5313070" y="3705339"/>
                </a:lnTo>
                <a:lnTo>
                  <a:pt x="5337635" y="3662743"/>
                </a:lnTo>
                <a:lnTo>
                  <a:pt x="5361403" y="3619752"/>
                </a:lnTo>
                <a:lnTo>
                  <a:pt x="5384368" y="3576377"/>
                </a:lnTo>
                <a:lnTo>
                  <a:pt x="5406526" y="3532628"/>
                </a:lnTo>
                <a:lnTo>
                  <a:pt x="5427873" y="3488517"/>
                </a:lnTo>
                <a:lnTo>
                  <a:pt x="5448403" y="3444054"/>
                </a:lnTo>
                <a:lnTo>
                  <a:pt x="5468112" y="3399250"/>
                </a:lnTo>
                <a:lnTo>
                  <a:pt x="5486995" y="3354115"/>
                </a:lnTo>
                <a:lnTo>
                  <a:pt x="5505047" y="3308662"/>
                </a:lnTo>
                <a:lnTo>
                  <a:pt x="5522265" y="3262899"/>
                </a:lnTo>
                <a:lnTo>
                  <a:pt x="5538643" y="3216839"/>
                </a:lnTo>
                <a:lnTo>
                  <a:pt x="5554176" y="3170492"/>
                </a:lnTo>
                <a:lnTo>
                  <a:pt x="5568860" y="3123868"/>
                </a:lnTo>
                <a:lnTo>
                  <a:pt x="5582691" y="3076979"/>
                </a:lnTo>
                <a:lnTo>
                  <a:pt x="5595663" y="3029835"/>
                </a:lnTo>
                <a:lnTo>
                  <a:pt x="5607772" y="2982447"/>
                </a:lnTo>
                <a:lnTo>
                  <a:pt x="5619013" y="2934827"/>
                </a:lnTo>
                <a:lnTo>
                  <a:pt x="5629382" y="2886983"/>
                </a:lnTo>
                <a:lnTo>
                  <a:pt x="5638873" y="2838929"/>
                </a:lnTo>
                <a:lnTo>
                  <a:pt x="5647483" y="2790673"/>
                </a:lnTo>
                <a:lnTo>
                  <a:pt x="5655206" y="2742227"/>
                </a:lnTo>
                <a:lnTo>
                  <a:pt x="5662038" y="2693603"/>
                </a:lnTo>
                <a:lnTo>
                  <a:pt x="5667975" y="2644810"/>
                </a:lnTo>
                <a:lnTo>
                  <a:pt x="5673011" y="2595859"/>
                </a:lnTo>
                <a:lnTo>
                  <a:pt x="5677141" y="2546761"/>
                </a:lnTo>
                <a:lnTo>
                  <a:pt x="5680362" y="2497528"/>
                </a:lnTo>
                <a:lnTo>
                  <a:pt x="5682669" y="2448169"/>
                </a:lnTo>
                <a:lnTo>
                  <a:pt x="5684056" y="2398696"/>
                </a:lnTo>
                <a:lnTo>
                  <a:pt x="5684520" y="2349119"/>
                </a:lnTo>
                <a:lnTo>
                  <a:pt x="5684056" y="2299558"/>
                </a:lnTo>
                <a:lnTo>
                  <a:pt x="5682669" y="2250100"/>
                </a:lnTo>
                <a:lnTo>
                  <a:pt x="5680362" y="2200756"/>
                </a:lnTo>
                <a:lnTo>
                  <a:pt x="5677141" y="2151536"/>
                </a:lnTo>
                <a:lnTo>
                  <a:pt x="5673011" y="2102451"/>
                </a:lnTo>
                <a:lnTo>
                  <a:pt x="5667975" y="2053512"/>
                </a:lnTo>
                <a:lnTo>
                  <a:pt x="5662038" y="2004729"/>
                </a:lnTo>
                <a:lnTo>
                  <a:pt x="5655206" y="1956114"/>
                </a:lnTo>
                <a:lnTo>
                  <a:pt x="5647483" y="1907677"/>
                </a:lnTo>
                <a:lnTo>
                  <a:pt x="5638873" y="1859430"/>
                </a:lnTo>
                <a:lnTo>
                  <a:pt x="5629382" y="1811383"/>
                </a:lnTo>
                <a:lnTo>
                  <a:pt x="5619013" y="1763546"/>
                </a:lnTo>
                <a:lnTo>
                  <a:pt x="5607772" y="1715931"/>
                </a:lnTo>
                <a:lnTo>
                  <a:pt x="5595663" y="1668549"/>
                </a:lnTo>
                <a:lnTo>
                  <a:pt x="5582691" y="1621410"/>
                </a:lnTo>
                <a:lnTo>
                  <a:pt x="5568860" y="1574525"/>
                </a:lnTo>
                <a:lnTo>
                  <a:pt x="5554176" y="1527906"/>
                </a:lnTo>
                <a:lnTo>
                  <a:pt x="5538643" y="1481562"/>
                </a:lnTo>
                <a:lnTo>
                  <a:pt x="5522265" y="1435505"/>
                </a:lnTo>
                <a:lnTo>
                  <a:pt x="5505047" y="1389745"/>
                </a:lnTo>
                <a:lnTo>
                  <a:pt x="5486995" y="1344294"/>
                </a:lnTo>
                <a:lnTo>
                  <a:pt x="5468112" y="1299162"/>
                </a:lnTo>
                <a:lnTo>
                  <a:pt x="5448403" y="1254360"/>
                </a:lnTo>
                <a:lnTo>
                  <a:pt x="5427873" y="1209899"/>
                </a:lnTo>
                <a:lnTo>
                  <a:pt x="5406526" y="1165789"/>
                </a:lnTo>
                <a:lnTo>
                  <a:pt x="5384368" y="1122042"/>
                </a:lnTo>
                <a:lnTo>
                  <a:pt x="5361403" y="1078669"/>
                </a:lnTo>
                <a:lnTo>
                  <a:pt x="5337635" y="1035679"/>
                </a:lnTo>
                <a:lnTo>
                  <a:pt x="5313070" y="993085"/>
                </a:lnTo>
                <a:lnTo>
                  <a:pt x="5287711" y="950897"/>
                </a:lnTo>
                <a:lnTo>
                  <a:pt x="5261564" y="909125"/>
                </a:lnTo>
                <a:lnTo>
                  <a:pt x="5234634" y="867781"/>
                </a:lnTo>
                <a:lnTo>
                  <a:pt x="5206924" y="826875"/>
                </a:lnTo>
                <a:lnTo>
                  <a:pt x="5178440" y="786418"/>
                </a:lnTo>
                <a:lnTo>
                  <a:pt x="5149186" y="746421"/>
                </a:lnTo>
                <a:lnTo>
                  <a:pt x="5119167" y="706895"/>
                </a:lnTo>
                <a:lnTo>
                  <a:pt x="5088388" y="667851"/>
                </a:lnTo>
                <a:lnTo>
                  <a:pt x="5056853" y="629300"/>
                </a:lnTo>
                <a:lnTo>
                  <a:pt x="5024567" y="591251"/>
                </a:lnTo>
                <a:lnTo>
                  <a:pt x="4991535" y="553717"/>
                </a:lnTo>
                <a:lnTo>
                  <a:pt x="4957760" y="516708"/>
                </a:lnTo>
                <a:lnTo>
                  <a:pt x="4923249" y="480235"/>
                </a:lnTo>
                <a:lnTo>
                  <a:pt x="4888006" y="444309"/>
                </a:lnTo>
                <a:lnTo>
                  <a:pt x="4852035" y="408939"/>
                </a:lnTo>
                <a:lnTo>
                  <a:pt x="4816212" y="374967"/>
                </a:lnTo>
                <a:lnTo>
                  <a:pt x="4779839" y="341668"/>
                </a:lnTo>
                <a:lnTo>
                  <a:pt x="4742924" y="309045"/>
                </a:lnTo>
                <a:lnTo>
                  <a:pt x="4705479" y="277103"/>
                </a:lnTo>
                <a:lnTo>
                  <a:pt x="4667514" y="245846"/>
                </a:lnTo>
                <a:lnTo>
                  <a:pt x="4629039" y="215278"/>
                </a:lnTo>
                <a:lnTo>
                  <a:pt x="4590065" y="185403"/>
                </a:lnTo>
                <a:lnTo>
                  <a:pt x="4550603" y="156226"/>
                </a:lnTo>
                <a:lnTo>
                  <a:pt x="4510662" y="127751"/>
                </a:lnTo>
                <a:lnTo>
                  <a:pt x="4470253" y="99982"/>
                </a:lnTo>
                <a:lnTo>
                  <a:pt x="4429386" y="72923"/>
                </a:lnTo>
                <a:lnTo>
                  <a:pt x="4388073" y="46578"/>
                </a:lnTo>
                <a:lnTo>
                  <a:pt x="4346323" y="20952"/>
                </a:lnTo>
                <a:lnTo>
                  <a:pt x="4310839" y="0"/>
                </a:lnTo>
                <a:close/>
              </a:path>
            </a:pathLst>
          </a:custGeom>
          <a:solidFill>
            <a:schemeClr val="accent1">
              <a:lumMod val="40000"/>
              <a:lumOff val="60000"/>
            </a:schemeClr>
          </a:solidFill>
        </p:spPr>
        <p:txBody>
          <a:bodyPr wrap="square" lIns="0" tIns="0" rIns="0" bIns="0" rtlCol="0"/>
          <a:lstStyle/>
          <a:p>
            <a:endParaRPr dirty="0"/>
          </a:p>
        </p:txBody>
      </p:sp>
      <p:sp>
        <p:nvSpPr>
          <p:cNvPr id="4" name="object 4"/>
          <p:cNvSpPr/>
          <p:nvPr/>
        </p:nvSpPr>
        <p:spPr>
          <a:xfrm>
            <a:off x="11060429" y="1068981"/>
            <a:ext cx="1097280" cy="1045844"/>
          </a:xfrm>
          <a:custGeom>
            <a:avLst/>
            <a:gdLst/>
            <a:ahLst/>
            <a:cxnLst/>
            <a:rect l="l" t="t" r="r" b="b"/>
            <a:pathLst>
              <a:path w="1097279" h="1045844">
                <a:moveTo>
                  <a:pt x="415162" y="501650"/>
                </a:moveTo>
                <a:lnTo>
                  <a:pt x="410209" y="501650"/>
                </a:lnTo>
                <a:lnTo>
                  <a:pt x="358320" y="508750"/>
                </a:lnTo>
                <a:lnTo>
                  <a:pt x="311844" y="528769"/>
                </a:lnTo>
                <a:lnTo>
                  <a:pt x="272720" y="559778"/>
                </a:lnTo>
                <a:lnTo>
                  <a:pt x="242886" y="599852"/>
                </a:lnTo>
                <a:lnTo>
                  <a:pt x="224281" y="647064"/>
                </a:lnTo>
                <a:lnTo>
                  <a:pt x="180824" y="654211"/>
                </a:lnTo>
                <a:lnTo>
                  <a:pt x="141882" y="671721"/>
                </a:lnTo>
                <a:lnTo>
                  <a:pt x="108965" y="698087"/>
                </a:lnTo>
                <a:lnTo>
                  <a:pt x="83584" y="731797"/>
                </a:lnTo>
                <a:lnTo>
                  <a:pt x="67248" y="771342"/>
                </a:lnTo>
                <a:lnTo>
                  <a:pt x="61468" y="815213"/>
                </a:lnTo>
                <a:lnTo>
                  <a:pt x="62065" y="829577"/>
                </a:lnTo>
                <a:lnTo>
                  <a:pt x="63865" y="843835"/>
                </a:lnTo>
                <a:lnTo>
                  <a:pt x="66879" y="857879"/>
                </a:lnTo>
                <a:lnTo>
                  <a:pt x="71120" y="871601"/>
                </a:lnTo>
                <a:lnTo>
                  <a:pt x="42969" y="882394"/>
                </a:lnTo>
                <a:lnTo>
                  <a:pt x="20415" y="901652"/>
                </a:lnTo>
                <a:lnTo>
                  <a:pt x="5433" y="927411"/>
                </a:lnTo>
                <a:lnTo>
                  <a:pt x="0" y="957707"/>
                </a:lnTo>
                <a:lnTo>
                  <a:pt x="6927" y="991778"/>
                </a:lnTo>
                <a:lnTo>
                  <a:pt x="25796" y="1019682"/>
                </a:lnTo>
                <a:lnTo>
                  <a:pt x="53738" y="1038538"/>
                </a:lnTo>
                <a:lnTo>
                  <a:pt x="87883" y="1045463"/>
                </a:lnTo>
                <a:lnTo>
                  <a:pt x="1097279" y="1045463"/>
                </a:lnTo>
                <a:lnTo>
                  <a:pt x="1097279" y="502285"/>
                </a:lnTo>
                <a:lnTo>
                  <a:pt x="425069" y="502285"/>
                </a:lnTo>
                <a:lnTo>
                  <a:pt x="420115" y="501903"/>
                </a:lnTo>
                <a:lnTo>
                  <a:pt x="415162" y="501650"/>
                </a:lnTo>
                <a:close/>
              </a:path>
              <a:path w="1097279" h="1045844">
                <a:moveTo>
                  <a:pt x="890651" y="0"/>
                </a:moveTo>
                <a:lnTo>
                  <a:pt x="844133" y="3407"/>
                </a:lnTo>
                <a:lnTo>
                  <a:pt x="799739" y="13307"/>
                </a:lnTo>
                <a:lnTo>
                  <a:pt x="757954" y="29212"/>
                </a:lnTo>
                <a:lnTo>
                  <a:pt x="719265" y="50636"/>
                </a:lnTo>
                <a:lnTo>
                  <a:pt x="684158" y="77094"/>
                </a:lnTo>
                <a:lnTo>
                  <a:pt x="653118" y="108099"/>
                </a:lnTo>
                <a:lnTo>
                  <a:pt x="626632" y="143166"/>
                </a:lnTo>
                <a:lnTo>
                  <a:pt x="605185" y="181808"/>
                </a:lnTo>
                <a:lnTo>
                  <a:pt x="589264" y="223539"/>
                </a:lnTo>
                <a:lnTo>
                  <a:pt x="579355" y="267873"/>
                </a:lnTo>
                <a:lnTo>
                  <a:pt x="575945" y="314325"/>
                </a:lnTo>
                <a:lnTo>
                  <a:pt x="576137" y="325469"/>
                </a:lnTo>
                <a:lnTo>
                  <a:pt x="576722" y="336613"/>
                </a:lnTo>
                <a:lnTo>
                  <a:pt x="577713" y="347757"/>
                </a:lnTo>
                <a:lnTo>
                  <a:pt x="579120" y="358901"/>
                </a:lnTo>
                <a:lnTo>
                  <a:pt x="544726" y="377318"/>
                </a:lnTo>
                <a:lnTo>
                  <a:pt x="516191" y="403463"/>
                </a:lnTo>
                <a:lnTo>
                  <a:pt x="494895" y="435965"/>
                </a:lnTo>
                <a:lnTo>
                  <a:pt x="482219" y="473456"/>
                </a:lnTo>
                <a:lnTo>
                  <a:pt x="466788" y="478228"/>
                </a:lnTo>
                <a:lnTo>
                  <a:pt x="452024" y="484679"/>
                </a:lnTo>
                <a:lnTo>
                  <a:pt x="438070" y="492726"/>
                </a:lnTo>
                <a:lnTo>
                  <a:pt x="425069" y="502285"/>
                </a:lnTo>
                <a:lnTo>
                  <a:pt x="1097279" y="502285"/>
                </a:lnTo>
                <a:lnTo>
                  <a:pt x="1097279" y="78101"/>
                </a:lnTo>
                <a:lnTo>
                  <a:pt x="1071629" y="57078"/>
                </a:lnTo>
                <a:lnTo>
                  <a:pt x="1031226" y="32986"/>
                </a:lnTo>
                <a:lnTo>
                  <a:pt x="987202" y="15052"/>
                </a:lnTo>
                <a:lnTo>
                  <a:pt x="940147" y="3860"/>
                </a:lnTo>
                <a:lnTo>
                  <a:pt x="890651" y="0"/>
                </a:lnTo>
                <a:close/>
              </a:path>
            </a:pathLst>
          </a:custGeom>
          <a:solidFill>
            <a:srgbClr val="FFFFFF"/>
          </a:solidFill>
        </p:spPr>
        <p:txBody>
          <a:bodyPr wrap="square" lIns="0" tIns="0" rIns="0" bIns="0" rtlCol="0"/>
          <a:lstStyle/>
          <a:p>
            <a:endParaRPr/>
          </a:p>
        </p:txBody>
      </p:sp>
      <p:sp>
        <p:nvSpPr>
          <p:cNvPr id="5" name="object 5"/>
          <p:cNvSpPr/>
          <p:nvPr/>
        </p:nvSpPr>
        <p:spPr>
          <a:xfrm>
            <a:off x="5358384" y="4157471"/>
            <a:ext cx="1414780" cy="998219"/>
          </a:xfrm>
          <a:custGeom>
            <a:avLst/>
            <a:gdLst/>
            <a:ahLst/>
            <a:cxnLst/>
            <a:rect l="l" t="t" r="r" b="b"/>
            <a:pathLst>
              <a:path w="1414779" h="998220">
                <a:moveTo>
                  <a:pt x="825753" y="0"/>
                </a:moveTo>
                <a:lnTo>
                  <a:pt x="778419" y="3927"/>
                </a:lnTo>
                <a:lnTo>
                  <a:pt x="733515" y="15299"/>
                </a:lnTo>
                <a:lnTo>
                  <a:pt x="691642" y="33497"/>
                </a:lnTo>
                <a:lnTo>
                  <a:pt x="653401" y="57903"/>
                </a:lnTo>
                <a:lnTo>
                  <a:pt x="619394" y="87899"/>
                </a:lnTo>
                <a:lnTo>
                  <a:pt x="590222" y="122867"/>
                </a:lnTo>
                <a:lnTo>
                  <a:pt x="566486" y="162190"/>
                </a:lnTo>
                <a:lnTo>
                  <a:pt x="548788" y="205248"/>
                </a:lnTo>
                <a:lnTo>
                  <a:pt x="537728" y="251424"/>
                </a:lnTo>
                <a:lnTo>
                  <a:pt x="533907" y="300100"/>
                </a:lnTo>
                <a:lnTo>
                  <a:pt x="534096" y="310767"/>
                </a:lnTo>
                <a:lnTo>
                  <a:pt x="534654" y="321421"/>
                </a:lnTo>
                <a:lnTo>
                  <a:pt x="535568" y="332051"/>
                </a:lnTo>
                <a:lnTo>
                  <a:pt x="536828" y="342645"/>
                </a:lnTo>
                <a:lnTo>
                  <a:pt x="504995" y="360285"/>
                </a:lnTo>
                <a:lnTo>
                  <a:pt x="478567" y="385270"/>
                </a:lnTo>
                <a:lnTo>
                  <a:pt x="458854" y="416280"/>
                </a:lnTo>
                <a:lnTo>
                  <a:pt x="447166" y="451992"/>
                </a:lnTo>
                <a:lnTo>
                  <a:pt x="432800" y="456602"/>
                </a:lnTo>
                <a:lnTo>
                  <a:pt x="419099" y="462772"/>
                </a:lnTo>
                <a:lnTo>
                  <a:pt x="406161" y="470441"/>
                </a:lnTo>
                <a:lnTo>
                  <a:pt x="394080" y="479551"/>
                </a:lnTo>
                <a:lnTo>
                  <a:pt x="384937" y="478916"/>
                </a:lnTo>
                <a:lnTo>
                  <a:pt x="380238" y="478916"/>
                </a:lnTo>
                <a:lnTo>
                  <a:pt x="332152" y="485708"/>
                </a:lnTo>
                <a:lnTo>
                  <a:pt x="289078" y="504845"/>
                </a:lnTo>
                <a:lnTo>
                  <a:pt x="252825" y="534466"/>
                </a:lnTo>
                <a:lnTo>
                  <a:pt x="225204" y="572714"/>
                </a:lnTo>
                <a:lnTo>
                  <a:pt x="208025" y="617727"/>
                </a:lnTo>
                <a:lnTo>
                  <a:pt x="160086" y="627206"/>
                </a:lnTo>
                <a:lnTo>
                  <a:pt x="118607" y="650485"/>
                </a:lnTo>
                <a:lnTo>
                  <a:pt x="85999" y="685091"/>
                </a:lnTo>
                <a:lnTo>
                  <a:pt x="64668" y="728549"/>
                </a:lnTo>
                <a:lnTo>
                  <a:pt x="57023" y="778382"/>
                </a:lnTo>
                <a:lnTo>
                  <a:pt x="57519" y="792083"/>
                </a:lnTo>
                <a:lnTo>
                  <a:pt x="59182" y="805687"/>
                </a:lnTo>
                <a:lnTo>
                  <a:pt x="61987" y="819102"/>
                </a:lnTo>
                <a:lnTo>
                  <a:pt x="65912" y="832230"/>
                </a:lnTo>
                <a:lnTo>
                  <a:pt x="39862" y="842516"/>
                </a:lnTo>
                <a:lnTo>
                  <a:pt x="18954" y="860885"/>
                </a:lnTo>
                <a:lnTo>
                  <a:pt x="5048" y="885469"/>
                </a:lnTo>
                <a:lnTo>
                  <a:pt x="0" y="914400"/>
                </a:lnTo>
                <a:lnTo>
                  <a:pt x="6433" y="946945"/>
                </a:lnTo>
                <a:lnTo>
                  <a:pt x="23939" y="973597"/>
                </a:lnTo>
                <a:lnTo>
                  <a:pt x="49827" y="991606"/>
                </a:lnTo>
                <a:lnTo>
                  <a:pt x="81406" y="998219"/>
                </a:lnTo>
                <a:lnTo>
                  <a:pt x="1332864" y="998219"/>
                </a:lnTo>
                <a:lnTo>
                  <a:pt x="1364444" y="991606"/>
                </a:lnTo>
                <a:lnTo>
                  <a:pt x="1390332" y="973597"/>
                </a:lnTo>
                <a:lnTo>
                  <a:pt x="1407838" y="946945"/>
                </a:lnTo>
                <a:lnTo>
                  <a:pt x="1414271" y="914400"/>
                </a:lnTo>
                <a:lnTo>
                  <a:pt x="1407838" y="881874"/>
                </a:lnTo>
                <a:lnTo>
                  <a:pt x="1390332" y="855265"/>
                </a:lnTo>
                <a:lnTo>
                  <a:pt x="1364444" y="837301"/>
                </a:lnTo>
                <a:lnTo>
                  <a:pt x="1332864" y="830707"/>
                </a:lnTo>
                <a:lnTo>
                  <a:pt x="1330324" y="830707"/>
                </a:lnTo>
                <a:lnTo>
                  <a:pt x="1337292" y="816357"/>
                </a:lnTo>
                <a:lnTo>
                  <a:pt x="1342342" y="801258"/>
                </a:lnTo>
                <a:lnTo>
                  <a:pt x="1345416" y="785612"/>
                </a:lnTo>
                <a:lnTo>
                  <a:pt x="1346454" y="769619"/>
                </a:lnTo>
                <a:lnTo>
                  <a:pt x="1346454" y="761364"/>
                </a:lnTo>
                <a:lnTo>
                  <a:pt x="1345564" y="753109"/>
                </a:lnTo>
                <a:lnTo>
                  <a:pt x="1343914" y="745108"/>
                </a:lnTo>
                <a:lnTo>
                  <a:pt x="1369915" y="726352"/>
                </a:lnTo>
                <a:lnTo>
                  <a:pt x="1390094" y="701262"/>
                </a:lnTo>
                <a:lnTo>
                  <a:pt x="1403153" y="671171"/>
                </a:lnTo>
                <a:lnTo>
                  <a:pt x="1407794" y="637413"/>
                </a:lnTo>
                <a:lnTo>
                  <a:pt x="1399903" y="593744"/>
                </a:lnTo>
                <a:lnTo>
                  <a:pt x="1378188" y="557148"/>
                </a:lnTo>
                <a:lnTo>
                  <a:pt x="1345590" y="530649"/>
                </a:lnTo>
                <a:lnTo>
                  <a:pt x="1305051" y="517270"/>
                </a:lnTo>
                <a:lnTo>
                  <a:pt x="1305433" y="512571"/>
                </a:lnTo>
                <a:lnTo>
                  <a:pt x="1300691" y="455910"/>
                </a:lnTo>
                <a:lnTo>
                  <a:pt x="1286768" y="412517"/>
                </a:lnTo>
                <a:lnTo>
                  <a:pt x="1264811" y="373663"/>
                </a:lnTo>
                <a:lnTo>
                  <a:pt x="1235844" y="340397"/>
                </a:lnTo>
                <a:lnTo>
                  <a:pt x="1200886" y="313766"/>
                </a:lnTo>
                <a:lnTo>
                  <a:pt x="1160962" y="294820"/>
                </a:lnTo>
                <a:lnTo>
                  <a:pt x="1117091" y="284606"/>
                </a:lnTo>
                <a:lnTo>
                  <a:pt x="1111266" y="238123"/>
                </a:lnTo>
                <a:lnTo>
                  <a:pt x="1098801" y="194145"/>
                </a:lnTo>
                <a:lnTo>
                  <a:pt x="1080246" y="153235"/>
                </a:lnTo>
                <a:lnTo>
                  <a:pt x="1056146" y="115955"/>
                </a:lnTo>
                <a:lnTo>
                  <a:pt x="1027048" y="82867"/>
                </a:lnTo>
                <a:lnTo>
                  <a:pt x="993501" y="54534"/>
                </a:lnTo>
                <a:lnTo>
                  <a:pt x="956051" y="31519"/>
                </a:lnTo>
                <a:lnTo>
                  <a:pt x="915245" y="14383"/>
                </a:lnTo>
                <a:lnTo>
                  <a:pt x="871630" y="3689"/>
                </a:lnTo>
                <a:lnTo>
                  <a:pt x="825753" y="0"/>
                </a:lnTo>
                <a:close/>
              </a:path>
            </a:pathLst>
          </a:custGeom>
          <a:solidFill>
            <a:srgbClr val="FFFFFF"/>
          </a:solidFill>
        </p:spPr>
        <p:txBody>
          <a:bodyPr wrap="square" lIns="0" tIns="0" rIns="0" bIns="0" rtlCol="0"/>
          <a:lstStyle/>
          <a:p>
            <a:endParaRPr/>
          </a:p>
        </p:txBody>
      </p:sp>
      <p:sp>
        <p:nvSpPr>
          <p:cNvPr id="6" name="object 6"/>
          <p:cNvSpPr/>
          <p:nvPr/>
        </p:nvSpPr>
        <p:spPr>
          <a:xfrm>
            <a:off x="805179" y="3129364"/>
            <a:ext cx="1574800" cy="1080770"/>
          </a:xfrm>
          <a:custGeom>
            <a:avLst/>
            <a:gdLst/>
            <a:ahLst/>
            <a:cxnLst/>
            <a:rect l="l" t="t" r="r" b="b"/>
            <a:pathLst>
              <a:path w="1574800" h="1080770">
                <a:moveTo>
                  <a:pt x="919200" y="0"/>
                </a:moveTo>
                <a:lnTo>
                  <a:pt x="871186" y="3521"/>
                </a:lnTo>
                <a:lnTo>
                  <a:pt x="825363" y="13751"/>
                </a:lnTo>
                <a:lnTo>
                  <a:pt x="782231" y="30188"/>
                </a:lnTo>
                <a:lnTo>
                  <a:pt x="742293" y="52329"/>
                </a:lnTo>
                <a:lnTo>
                  <a:pt x="706051" y="79673"/>
                </a:lnTo>
                <a:lnTo>
                  <a:pt x="674007" y="111716"/>
                </a:lnTo>
                <a:lnTo>
                  <a:pt x="646664" y="147958"/>
                </a:lnTo>
                <a:lnTo>
                  <a:pt x="624523" y="187896"/>
                </a:lnTo>
                <a:lnTo>
                  <a:pt x="608086" y="231028"/>
                </a:lnTo>
                <a:lnTo>
                  <a:pt x="597856" y="276852"/>
                </a:lnTo>
                <a:lnTo>
                  <a:pt x="594334" y="324866"/>
                </a:lnTo>
                <a:lnTo>
                  <a:pt x="594546" y="336391"/>
                </a:lnTo>
                <a:lnTo>
                  <a:pt x="595175" y="347916"/>
                </a:lnTo>
                <a:lnTo>
                  <a:pt x="596209" y="359441"/>
                </a:lnTo>
                <a:lnTo>
                  <a:pt x="597636" y="370967"/>
                </a:lnTo>
                <a:lnTo>
                  <a:pt x="562177" y="389997"/>
                </a:lnTo>
                <a:lnTo>
                  <a:pt x="532755" y="417004"/>
                </a:lnTo>
                <a:lnTo>
                  <a:pt x="510786" y="450584"/>
                </a:lnTo>
                <a:lnTo>
                  <a:pt x="497687" y="489331"/>
                </a:lnTo>
                <a:lnTo>
                  <a:pt x="481780" y="494295"/>
                </a:lnTo>
                <a:lnTo>
                  <a:pt x="466540" y="500951"/>
                </a:lnTo>
                <a:lnTo>
                  <a:pt x="452110" y="509226"/>
                </a:lnTo>
                <a:lnTo>
                  <a:pt x="438632" y="519049"/>
                </a:lnTo>
                <a:lnTo>
                  <a:pt x="428447" y="518414"/>
                </a:lnTo>
                <a:lnTo>
                  <a:pt x="423265" y="518414"/>
                </a:lnTo>
                <a:lnTo>
                  <a:pt x="378316" y="523554"/>
                </a:lnTo>
                <a:lnTo>
                  <a:pt x="337023" y="538202"/>
                </a:lnTo>
                <a:lnTo>
                  <a:pt x="300543" y="561197"/>
                </a:lnTo>
                <a:lnTo>
                  <a:pt x="270032" y="591377"/>
                </a:lnTo>
                <a:lnTo>
                  <a:pt x="246643" y="627584"/>
                </a:lnTo>
                <a:lnTo>
                  <a:pt x="231533" y="668655"/>
                </a:lnTo>
                <a:lnTo>
                  <a:pt x="186671" y="676110"/>
                </a:lnTo>
                <a:lnTo>
                  <a:pt x="146469" y="694261"/>
                </a:lnTo>
                <a:lnTo>
                  <a:pt x="112487" y="721550"/>
                </a:lnTo>
                <a:lnTo>
                  <a:pt x="86283" y="756416"/>
                </a:lnTo>
                <a:lnTo>
                  <a:pt x="69417" y="797301"/>
                </a:lnTo>
                <a:lnTo>
                  <a:pt x="63449" y="842645"/>
                </a:lnTo>
                <a:lnTo>
                  <a:pt x="64082" y="857466"/>
                </a:lnTo>
                <a:lnTo>
                  <a:pt x="65971" y="872156"/>
                </a:lnTo>
                <a:lnTo>
                  <a:pt x="69101" y="886632"/>
                </a:lnTo>
                <a:lnTo>
                  <a:pt x="73456" y="900811"/>
                </a:lnTo>
                <a:lnTo>
                  <a:pt x="44389" y="911971"/>
                </a:lnTo>
                <a:lnTo>
                  <a:pt x="21102" y="931894"/>
                </a:lnTo>
                <a:lnTo>
                  <a:pt x="5628" y="958532"/>
                </a:lnTo>
                <a:lnTo>
                  <a:pt x="0" y="989838"/>
                </a:lnTo>
                <a:lnTo>
                  <a:pt x="7157" y="1025009"/>
                </a:lnTo>
                <a:lnTo>
                  <a:pt x="26643" y="1053846"/>
                </a:lnTo>
                <a:lnTo>
                  <a:pt x="55480" y="1073348"/>
                </a:lnTo>
                <a:lnTo>
                  <a:pt x="90690" y="1080516"/>
                </a:lnTo>
                <a:lnTo>
                  <a:pt x="1483588" y="1080516"/>
                </a:lnTo>
                <a:lnTo>
                  <a:pt x="1518759" y="1073348"/>
                </a:lnTo>
                <a:lnTo>
                  <a:pt x="1547596" y="1053845"/>
                </a:lnTo>
                <a:lnTo>
                  <a:pt x="1567099" y="1025009"/>
                </a:lnTo>
                <a:lnTo>
                  <a:pt x="1574266" y="989838"/>
                </a:lnTo>
                <a:lnTo>
                  <a:pt x="1567099" y="954613"/>
                </a:lnTo>
                <a:lnTo>
                  <a:pt x="1547596" y="925782"/>
                </a:lnTo>
                <a:lnTo>
                  <a:pt x="1518759" y="906309"/>
                </a:lnTo>
                <a:lnTo>
                  <a:pt x="1483588" y="899160"/>
                </a:lnTo>
                <a:lnTo>
                  <a:pt x="1480794" y="899160"/>
                </a:lnTo>
                <a:lnTo>
                  <a:pt x="1491016" y="877351"/>
                </a:lnTo>
                <a:lnTo>
                  <a:pt x="1497034" y="854233"/>
                </a:lnTo>
                <a:lnTo>
                  <a:pt x="1498743" y="830401"/>
                </a:lnTo>
                <a:lnTo>
                  <a:pt x="1496034" y="806450"/>
                </a:lnTo>
                <a:lnTo>
                  <a:pt x="1524935" y="786235"/>
                </a:lnTo>
                <a:lnTo>
                  <a:pt x="1547406" y="759126"/>
                </a:lnTo>
                <a:lnTo>
                  <a:pt x="1561971" y="726565"/>
                </a:lnTo>
                <a:lnTo>
                  <a:pt x="1567154" y="689991"/>
                </a:lnTo>
                <a:lnTo>
                  <a:pt x="1558347" y="642649"/>
                </a:lnTo>
                <a:lnTo>
                  <a:pt x="1534134" y="603011"/>
                </a:lnTo>
                <a:lnTo>
                  <a:pt x="1497824" y="574351"/>
                </a:lnTo>
                <a:lnTo>
                  <a:pt x="1452727" y="559943"/>
                </a:lnTo>
                <a:lnTo>
                  <a:pt x="1453362" y="549529"/>
                </a:lnTo>
                <a:lnTo>
                  <a:pt x="1453362" y="544195"/>
                </a:lnTo>
                <a:lnTo>
                  <a:pt x="1447938" y="493454"/>
                </a:lnTo>
                <a:lnTo>
                  <a:pt x="1432429" y="446490"/>
                </a:lnTo>
                <a:lnTo>
                  <a:pt x="1407975" y="404435"/>
                </a:lnTo>
                <a:lnTo>
                  <a:pt x="1375720" y="368424"/>
                </a:lnTo>
                <a:lnTo>
                  <a:pt x="1336803" y="339588"/>
                </a:lnTo>
                <a:lnTo>
                  <a:pt x="1292369" y="319060"/>
                </a:lnTo>
                <a:lnTo>
                  <a:pt x="1243558" y="307975"/>
                </a:lnTo>
                <a:lnTo>
                  <a:pt x="1237944" y="262129"/>
                </a:lnTo>
                <a:lnTo>
                  <a:pt x="1226187" y="218484"/>
                </a:lnTo>
                <a:lnTo>
                  <a:pt x="1208743" y="177496"/>
                </a:lnTo>
                <a:lnTo>
                  <a:pt x="1186067" y="139622"/>
                </a:lnTo>
                <a:lnTo>
                  <a:pt x="1158617" y="105317"/>
                </a:lnTo>
                <a:lnTo>
                  <a:pt x="1126848" y="75038"/>
                </a:lnTo>
                <a:lnTo>
                  <a:pt x="1091218" y="49241"/>
                </a:lnTo>
                <a:lnTo>
                  <a:pt x="1052181" y="28382"/>
                </a:lnTo>
                <a:lnTo>
                  <a:pt x="1010195" y="12918"/>
                </a:lnTo>
                <a:lnTo>
                  <a:pt x="965716" y="3305"/>
                </a:lnTo>
                <a:lnTo>
                  <a:pt x="919200" y="0"/>
                </a:lnTo>
                <a:close/>
              </a:path>
            </a:pathLst>
          </a:custGeom>
          <a:solidFill>
            <a:schemeClr val="accent1"/>
          </a:solidFill>
        </p:spPr>
        <p:txBody>
          <a:bodyPr wrap="square" lIns="0" tIns="0" rIns="0" bIns="0" rtlCol="0"/>
          <a:lstStyle/>
          <a:p>
            <a:endParaRPr dirty="0"/>
          </a:p>
        </p:txBody>
      </p:sp>
      <p:sp>
        <p:nvSpPr>
          <p:cNvPr id="7" name="object 7"/>
          <p:cNvSpPr/>
          <p:nvPr/>
        </p:nvSpPr>
        <p:spPr>
          <a:xfrm>
            <a:off x="0" y="0"/>
            <a:ext cx="1077595" cy="1035050"/>
          </a:xfrm>
          <a:custGeom>
            <a:avLst/>
            <a:gdLst/>
            <a:ahLst/>
            <a:cxnLst/>
            <a:rect l="l" t="t" r="r" b="b"/>
            <a:pathLst>
              <a:path w="1077595" h="1035050">
                <a:moveTo>
                  <a:pt x="333152" y="0"/>
                </a:moveTo>
                <a:lnTo>
                  <a:pt x="0" y="0"/>
                </a:lnTo>
                <a:lnTo>
                  <a:pt x="0" y="1034796"/>
                </a:lnTo>
                <a:lnTo>
                  <a:pt x="964526" y="1034796"/>
                </a:lnTo>
                <a:lnTo>
                  <a:pt x="1008354" y="1025536"/>
                </a:lnTo>
                <a:lnTo>
                  <a:pt x="1044250" y="1000347"/>
                </a:lnTo>
                <a:lnTo>
                  <a:pt x="1068506" y="963108"/>
                </a:lnTo>
                <a:lnTo>
                  <a:pt x="1077416" y="917701"/>
                </a:lnTo>
                <a:lnTo>
                  <a:pt x="1070425" y="877202"/>
                </a:lnTo>
                <a:lnTo>
                  <a:pt x="1051154" y="842787"/>
                </a:lnTo>
                <a:lnTo>
                  <a:pt x="1022150" y="817064"/>
                </a:lnTo>
                <a:lnTo>
                  <a:pt x="985963" y="802639"/>
                </a:lnTo>
                <a:lnTo>
                  <a:pt x="991414" y="784318"/>
                </a:lnTo>
                <a:lnTo>
                  <a:pt x="995328" y="765603"/>
                </a:lnTo>
                <a:lnTo>
                  <a:pt x="997677" y="746579"/>
                </a:lnTo>
                <a:lnTo>
                  <a:pt x="998435" y="727328"/>
                </a:lnTo>
                <a:lnTo>
                  <a:pt x="992944" y="676835"/>
                </a:lnTo>
                <a:lnTo>
                  <a:pt x="977286" y="630371"/>
                </a:lnTo>
                <a:lnTo>
                  <a:pt x="952680" y="589199"/>
                </a:lnTo>
                <a:lnTo>
                  <a:pt x="920347" y="554580"/>
                </a:lnTo>
                <a:lnTo>
                  <a:pt x="881508" y="527777"/>
                </a:lnTo>
                <a:lnTo>
                  <a:pt x="837381" y="510052"/>
                </a:lnTo>
                <a:lnTo>
                  <a:pt x="789189" y="502665"/>
                </a:lnTo>
                <a:lnTo>
                  <a:pt x="773734" y="456886"/>
                </a:lnTo>
                <a:lnTo>
                  <a:pt x="750548" y="415541"/>
                </a:lnTo>
                <a:lnTo>
                  <a:pt x="720541" y="379581"/>
                </a:lnTo>
                <a:lnTo>
                  <a:pt x="684619" y="349957"/>
                </a:lnTo>
                <a:lnTo>
                  <a:pt x="643690" y="327620"/>
                </a:lnTo>
                <a:lnTo>
                  <a:pt x="598662" y="313521"/>
                </a:lnTo>
                <a:lnTo>
                  <a:pt x="559171" y="309499"/>
                </a:lnTo>
                <a:lnTo>
                  <a:pt x="531392" y="309499"/>
                </a:lnTo>
                <a:lnTo>
                  <a:pt x="514623" y="296699"/>
                </a:lnTo>
                <a:lnTo>
                  <a:pt x="496661" y="285972"/>
                </a:lnTo>
                <a:lnTo>
                  <a:pt x="477675" y="277387"/>
                </a:lnTo>
                <a:lnTo>
                  <a:pt x="457834" y="271018"/>
                </a:lnTo>
                <a:lnTo>
                  <a:pt x="441564" y="220978"/>
                </a:lnTo>
                <a:lnTo>
                  <a:pt x="414233" y="177593"/>
                </a:lnTo>
                <a:lnTo>
                  <a:pt x="377593" y="142662"/>
                </a:lnTo>
                <a:lnTo>
                  <a:pt x="333399" y="117982"/>
                </a:lnTo>
                <a:lnTo>
                  <a:pt x="335185" y="103195"/>
                </a:lnTo>
                <a:lnTo>
                  <a:pt x="336463" y="88360"/>
                </a:lnTo>
                <a:lnTo>
                  <a:pt x="337232" y="73477"/>
                </a:lnTo>
                <a:lnTo>
                  <a:pt x="337488" y="58547"/>
                </a:lnTo>
                <a:lnTo>
                  <a:pt x="334768" y="9604"/>
                </a:lnTo>
                <a:lnTo>
                  <a:pt x="333152" y="0"/>
                </a:lnTo>
                <a:close/>
              </a:path>
              <a:path w="1077595" h="1035050">
                <a:moveTo>
                  <a:pt x="550442" y="308609"/>
                </a:moveTo>
                <a:lnTo>
                  <a:pt x="544041" y="308609"/>
                </a:lnTo>
                <a:lnTo>
                  <a:pt x="537628" y="308991"/>
                </a:lnTo>
                <a:lnTo>
                  <a:pt x="531392" y="309499"/>
                </a:lnTo>
                <a:lnTo>
                  <a:pt x="559171" y="309499"/>
                </a:lnTo>
                <a:lnTo>
                  <a:pt x="550442" y="308609"/>
                </a:lnTo>
                <a:close/>
              </a:path>
            </a:pathLst>
          </a:custGeom>
          <a:solidFill>
            <a:srgbClr val="FFFFFF"/>
          </a:solidFill>
        </p:spPr>
        <p:txBody>
          <a:bodyPr wrap="square" lIns="0" tIns="0" rIns="0" bIns="0" rtlCol="0"/>
          <a:lstStyle/>
          <a:p>
            <a:endParaRPr/>
          </a:p>
        </p:txBody>
      </p:sp>
      <p:grpSp>
        <p:nvGrpSpPr>
          <p:cNvPr id="8" name="object 8"/>
          <p:cNvGrpSpPr/>
          <p:nvPr/>
        </p:nvGrpSpPr>
        <p:grpSpPr>
          <a:xfrm>
            <a:off x="7279004" y="374535"/>
            <a:ext cx="4330065" cy="6238240"/>
            <a:chOff x="7174992" y="227075"/>
            <a:chExt cx="4330065" cy="6238240"/>
          </a:xfrm>
        </p:grpSpPr>
        <p:sp>
          <p:nvSpPr>
            <p:cNvPr id="9" name="object 9"/>
            <p:cNvSpPr/>
            <p:nvPr/>
          </p:nvSpPr>
          <p:spPr>
            <a:xfrm>
              <a:off x="10407396" y="227075"/>
              <a:ext cx="1097280" cy="805180"/>
            </a:xfrm>
            <a:custGeom>
              <a:avLst/>
              <a:gdLst/>
              <a:ahLst/>
              <a:cxnLst/>
              <a:rect l="l" t="t" r="r" b="b"/>
              <a:pathLst>
                <a:path w="1097279" h="805180">
                  <a:moveTo>
                    <a:pt x="1097279" y="0"/>
                  </a:moveTo>
                  <a:lnTo>
                    <a:pt x="0" y="96012"/>
                  </a:lnTo>
                  <a:lnTo>
                    <a:pt x="660400" y="804672"/>
                  </a:lnTo>
                  <a:lnTo>
                    <a:pt x="845693" y="451612"/>
                  </a:lnTo>
                  <a:lnTo>
                    <a:pt x="1001649" y="514731"/>
                  </a:lnTo>
                  <a:lnTo>
                    <a:pt x="982979" y="214884"/>
                  </a:lnTo>
                  <a:lnTo>
                    <a:pt x="1097279" y="0"/>
                  </a:lnTo>
                  <a:close/>
                </a:path>
              </a:pathLst>
            </a:custGeom>
            <a:solidFill>
              <a:srgbClr val="6BC29A"/>
            </a:solidFill>
          </p:spPr>
          <p:txBody>
            <a:bodyPr wrap="square" lIns="0" tIns="0" rIns="0" bIns="0" rtlCol="0"/>
            <a:lstStyle/>
            <a:p>
              <a:endParaRPr/>
            </a:p>
          </p:txBody>
        </p:sp>
        <p:sp>
          <p:nvSpPr>
            <p:cNvPr id="10" name="object 10"/>
            <p:cNvSpPr/>
            <p:nvPr/>
          </p:nvSpPr>
          <p:spPr>
            <a:xfrm>
              <a:off x="10407396" y="323087"/>
              <a:ext cx="1001394" cy="419100"/>
            </a:xfrm>
            <a:custGeom>
              <a:avLst/>
              <a:gdLst/>
              <a:ahLst/>
              <a:cxnLst/>
              <a:rect l="l" t="t" r="r" b="b"/>
              <a:pathLst>
                <a:path w="1001395" h="419100">
                  <a:moveTo>
                    <a:pt x="0" y="0"/>
                  </a:moveTo>
                  <a:lnTo>
                    <a:pt x="845438" y="355853"/>
                  </a:lnTo>
                  <a:lnTo>
                    <a:pt x="1001268" y="419099"/>
                  </a:lnTo>
                  <a:lnTo>
                    <a:pt x="982599" y="118871"/>
                  </a:lnTo>
                  <a:lnTo>
                    <a:pt x="0" y="0"/>
                  </a:lnTo>
                  <a:close/>
                </a:path>
              </a:pathLst>
            </a:custGeom>
            <a:solidFill>
              <a:srgbClr val="41956E"/>
            </a:solidFill>
          </p:spPr>
          <p:txBody>
            <a:bodyPr wrap="square" lIns="0" tIns="0" rIns="0" bIns="0" rtlCol="0"/>
            <a:lstStyle/>
            <a:p>
              <a:endParaRPr/>
            </a:p>
          </p:txBody>
        </p:sp>
        <p:pic>
          <p:nvPicPr>
            <p:cNvPr id="11" name="object 11"/>
            <p:cNvPicPr/>
            <p:nvPr/>
          </p:nvPicPr>
          <p:blipFill>
            <a:blip r:embed="rId2" cstate="print"/>
            <a:stretch>
              <a:fillRect/>
            </a:stretch>
          </p:blipFill>
          <p:spPr>
            <a:xfrm>
              <a:off x="7174992" y="393191"/>
              <a:ext cx="4114800" cy="6071616"/>
            </a:xfrm>
            <a:prstGeom prst="rect">
              <a:avLst/>
            </a:prstGeom>
          </p:spPr>
        </p:pic>
      </p:grpSp>
      <p:sp>
        <p:nvSpPr>
          <p:cNvPr id="14" name="object 14"/>
          <p:cNvSpPr txBox="1">
            <a:spLocks noGrp="1"/>
          </p:cNvSpPr>
          <p:nvPr>
            <p:ph type="title"/>
          </p:nvPr>
        </p:nvSpPr>
        <p:spPr>
          <a:xfrm>
            <a:off x="2379979" y="1020014"/>
            <a:ext cx="4093210" cy="1244571"/>
          </a:xfrm>
          <a:prstGeom prst="rect">
            <a:avLst/>
          </a:prstGeom>
        </p:spPr>
        <p:txBody>
          <a:bodyPr vert="horz" wrap="square" lIns="0" tIns="13335" rIns="0" bIns="0" rtlCol="0">
            <a:spAutoFit/>
          </a:bodyPr>
          <a:lstStyle/>
          <a:p>
            <a:pPr marL="12700">
              <a:lnSpc>
                <a:spcPct val="100000"/>
              </a:lnSpc>
              <a:spcBef>
                <a:spcPts val="105"/>
              </a:spcBef>
            </a:pPr>
            <a:r>
              <a:rPr lang="zh-TW" altLang="en-US" sz="8000" b="1" spc="-15" dirty="0">
                <a:solidFill>
                  <a:schemeClr val="accent1">
                    <a:lumMod val="75000"/>
                  </a:schemeClr>
                </a:solidFill>
                <a:latin typeface="Microsoft YaHei" panose="020B0503020204020204" pitchFamily="34" charset="-122"/>
                <a:ea typeface="Microsoft YaHei" panose="020B0503020204020204" pitchFamily="34" charset="-122"/>
              </a:rPr>
              <a:t>申請入學</a:t>
            </a:r>
            <a:endParaRPr sz="8000" b="1" dirty="0">
              <a:solidFill>
                <a:schemeClr val="accent1">
                  <a:lumMod val="75000"/>
                </a:schemeClr>
              </a:solidFill>
              <a:latin typeface="Microsoft YaHei" panose="020B0503020204020204" pitchFamily="34" charset="-122"/>
              <a:ea typeface="Microsoft YaHei" panose="020B0503020204020204" pitchFamily="34" charset="-122"/>
            </a:endParaRPr>
          </a:p>
        </p:txBody>
      </p:sp>
      <p:sp>
        <p:nvSpPr>
          <p:cNvPr id="15" name="object 15"/>
          <p:cNvSpPr txBox="1"/>
          <p:nvPr/>
        </p:nvSpPr>
        <p:spPr>
          <a:xfrm>
            <a:off x="2126995" y="1995889"/>
            <a:ext cx="4599305" cy="2378856"/>
          </a:xfrm>
          <a:prstGeom prst="rect">
            <a:avLst/>
          </a:prstGeom>
        </p:spPr>
        <p:txBody>
          <a:bodyPr vert="horz" wrap="square" lIns="0" tIns="260350" rIns="0" bIns="0" rtlCol="0">
            <a:spAutoFit/>
          </a:bodyPr>
          <a:lstStyle/>
          <a:p>
            <a:pPr algn="ctr">
              <a:lnSpc>
                <a:spcPct val="100000"/>
              </a:lnSpc>
              <a:spcBef>
                <a:spcPts val="2050"/>
              </a:spcBef>
            </a:pPr>
            <a:r>
              <a:rPr lang="zh-TW" altLang="en-US" sz="7200" b="1" spc="-10" dirty="0">
                <a:solidFill>
                  <a:schemeClr val="accent1">
                    <a:lumMod val="50000"/>
                  </a:schemeClr>
                </a:solidFill>
                <a:latin typeface="Microsoft YaHei" panose="020B0503020204020204" pitchFamily="34" charset="-122"/>
                <a:ea typeface="Microsoft YaHei" panose="020B0503020204020204" pitchFamily="34" charset="-122"/>
                <a:cs typeface="Microsoft YaHei"/>
              </a:rPr>
              <a:t>重要日程</a:t>
            </a:r>
            <a:endParaRPr lang="en-US" altLang="zh-TW" sz="7200" b="1" spc="-10" dirty="0">
              <a:solidFill>
                <a:schemeClr val="accent1">
                  <a:lumMod val="50000"/>
                </a:schemeClr>
              </a:solidFill>
              <a:latin typeface="Microsoft YaHei" panose="020B0503020204020204" pitchFamily="34" charset="-122"/>
              <a:ea typeface="Microsoft YaHei" panose="020B0503020204020204" pitchFamily="34" charset="-122"/>
              <a:cs typeface="Microsoft YaHei"/>
            </a:endParaRPr>
          </a:p>
          <a:p>
            <a:pPr algn="ctr">
              <a:lnSpc>
                <a:spcPct val="100000"/>
              </a:lnSpc>
              <a:spcBef>
                <a:spcPts val="2050"/>
              </a:spcBef>
            </a:pPr>
            <a:r>
              <a:rPr lang="zh-TW" altLang="en-US" sz="4800" b="1" spc="-25" dirty="0">
                <a:solidFill>
                  <a:schemeClr val="accent1">
                    <a:lumMod val="50000"/>
                  </a:schemeClr>
                </a:solidFill>
                <a:latin typeface="Microsoft YaHei" panose="020B0503020204020204" pitchFamily="34" charset="-122"/>
                <a:ea typeface="Microsoft YaHei" panose="020B0503020204020204" pitchFamily="34" charset="-122"/>
                <a:cs typeface="Microsoft YaHei"/>
              </a:rPr>
              <a:t>節錄</a:t>
            </a:r>
            <a:endParaRPr sz="4800" dirty="0">
              <a:solidFill>
                <a:schemeClr val="accent1">
                  <a:lumMod val="50000"/>
                </a:schemeClr>
              </a:solidFill>
              <a:latin typeface="Microsoft YaHei" panose="020B0503020204020204" pitchFamily="34" charset="-122"/>
              <a:ea typeface="Microsoft YaHei" panose="020B0503020204020204" pitchFamily="34" charset="-122"/>
              <a:cs typeface="Microsoft YaHei"/>
            </a:endParaRPr>
          </a:p>
        </p:txBody>
      </p:sp>
      <p:sp>
        <p:nvSpPr>
          <p:cNvPr id="13" name="object 20">
            <a:extLst>
              <a:ext uri="{FF2B5EF4-FFF2-40B4-BE49-F238E27FC236}">
                <a16:creationId xmlns:a16="http://schemas.microsoft.com/office/drawing/2014/main" id="{1E1C0482-2602-4D77-9E53-A83D3552BA01}"/>
              </a:ext>
            </a:extLst>
          </p:cNvPr>
          <p:cNvSpPr txBox="1"/>
          <p:nvPr/>
        </p:nvSpPr>
        <p:spPr>
          <a:xfrm>
            <a:off x="11727809" y="6404561"/>
            <a:ext cx="294011" cy="239168"/>
          </a:xfrm>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z="1400" b="1" dirty="0">
                <a:solidFill>
                  <a:srgbClr val="888888"/>
                </a:solidFill>
                <a:latin typeface="Microsoft YaHei"/>
                <a:cs typeface="Microsoft YaHei"/>
              </a:rPr>
              <a:t>30</a:t>
            </a:fld>
            <a:endParaRPr sz="1400">
              <a:latin typeface="Microsoft YaHei"/>
              <a:cs typeface="Microsoft YaHei"/>
            </a:endParaRPr>
          </a:p>
        </p:txBody>
      </p:sp>
    </p:spTree>
    <p:extLst>
      <p:ext uri="{BB962C8B-B14F-4D97-AF65-F5344CB8AC3E}">
        <p14:creationId xmlns:p14="http://schemas.microsoft.com/office/powerpoint/2010/main" val="1331050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3648342792"/>
              </p:ext>
            </p:extLst>
          </p:nvPr>
        </p:nvGraphicFramePr>
        <p:xfrm>
          <a:off x="670559" y="1073112"/>
          <a:ext cx="11243274" cy="5416828"/>
        </p:xfrm>
        <a:graphic>
          <a:graphicData uri="http://schemas.openxmlformats.org/drawingml/2006/table">
            <a:tbl>
              <a:tblPr firstRow="1" bandRow="1">
                <a:tableStyleId>{2D5ABB26-0587-4C30-8999-92F81FD0307C}</a:tableStyleId>
              </a:tblPr>
              <a:tblGrid>
                <a:gridCol w="3465365">
                  <a:extLst>
                    <a:ext uri="{9D8B030D-6E8A-4147-A177-3AD203B41FA5}">
                      <a16:colId xmlns:a16="http://schemas.microsoft.com/office/drawing/2014/main" val="20000"/>
                    </a:ext>
                  </a:extLst>
                </a:gridCol>
                <a:gridCol w="7777909">
                  <a:extLst>
                    <a:ext uri="{9D8B030D-6E8A-4147-A177-3AD203B41FA5}">
                      <a16:colId xmlns:a16="http://schemas.microsoft.com/office/drawing/2014/main" val="20001"/>
                    </a:ext>
                  </a:extLst>
                </a:gridCol>
              </a:tblGrid>
              <a:tr h="450733">
                <a:tc>
                  <a:txBody>
                    <a:bodyPr/>
                    <a:lstStyle/>
                    <a:p>
                      <a:pPr marL="137160" algn="ctr">
                        <a:lnSpc>
                          <a:spcPct val="100000"/>
                        </a:lnSpc>
                        <a:spcBef>
                          <a:spcPts val="615"/>
                        </a:spcBef>
                        <a:tabLst>
                          <a:tab pos="544195" algn="l"/>
                        </a:tabLst>
                      </a:pPr>
                      <a:r>
                        <a:rPr sz="2000" b="1" spc="-50" dirty="0">
                          <a:solidFill>
                            <a:srgbClr val="FFFFFF"/>
                          </a:solidFill>
                          <a:latin typeface="Microsoft YaHei"/>
                          <a:cs typeface="Microsoft YaHei"/>
                        </a:rPr>
                        <a:t>日</a:t>
                      </a:r>
                      <a:r>
                        <a:rPr sz="2000" b="1" dirty="0">
                          <a:solidFill>
                            <a:srgbClr val="FFFFFF"/>
                          </a:solidFill>
                          <a:latin typeface="Microsoft YaHei"/>
                          <a:cs typeface="Microsoft YaHei"/>
                        </a:rPr>
                        <a:t>	</a:t>
                      </a:r>
                      <a:r>
                        <a:rPr sz="2000" b="1" spc="-50" dirty="0">
                          <a:solidFill>
                            <a:srgbClr val="FFFFFF"/>
                          </a:solidFill>
                          <a:latin typeface="Microsoft YaHei"/>
                          <a:cs typeface="Microsoft YaHei"/>
                        </a:rPr>
                        <a:t>期</a:t>
                      </a:r>
                      <a:endParaRPr sz="2000" dirty="0">
                        <a:latin typeface="Microsoft YaHei"/>
                        <a:cs typeface="Microsoft YaHei"/>
                      </a:endParaRPr>
                    </a:p>
                  </a:txBody>
                  <a:tcPr marL="0" marR="0" marT="78105" marB="0">
                    <a:lnL w="12700">
                      <a:noFill/>
                      <a:prstDash val="solid"/>
                    </a:lnL>
                    <a:lnR>
                      <a:noFill/>
                    </a:lnR>
                    <a:lnT>
                      <a:noFill/>
                    </a:lnT>
                    <a:lnB>
                      <a:noFill/>
                    </a:lnB>
                    <a:lnTlToBr w="12700" cmpd="sng">
                      <a:noFill/>
                      <a:prstDash val="solid"/>
                    </a:lnTlToBr>
                    <a:lnBlToTr w="12700" cmpd="sng">
                      <a:noFill/>
                      <a:prstDash val="solid"/>
                    </a:lnBlToTr>
                    <a:solidFill>
                      <a:schemeClr val="accent5"/>
                    </a:solidFill>
                  </a:tcPr>
                </a:tc>
                <a:tc>
                  <a:txBody>
                    <a:bodyPr/>
                    <a:lstStyle/>
                    <a:p>
                      <a:pPr marL="140970" algn="ctr">
                        <a:lnSpc>
                          <a:spcPct val="100000"/>
                        </a:lnSpc>
                        <a:spcBef>
                          <a:spcPts val="615"/>
                        </a:spcBef>
                        <a:tabLst>
                          <a:tab pos="547370" algn="l"/>
                        </a:tabLst>
                      </a:pPr>
                      <a:r>
                        <a:rPr sz="2000" b="1" spc="-50" dirty="0">
                          <a:solidFill>
                            <a:srgbClr val="FFFFFF"/>
                          </a:solidFill>
                          <a:latin typeface="Microsoft YaHei"/>
                          <a:cs typeface="Microsoft YaHei"/>
                        </a:rPr>
                        <a:t>項</a:t>
                      </a:r>
                      <a:r>
                        <a:rPr sz="2000" b="1" dirty="0">
                          <a:solidFill>
                            <a:srgbClr val="FFFFFF"/>
                          </a:solidFill>
                          <a:latin typeface="Microsoft YaHei"/>
                          <a:cs typeface="Microsoft YaHei"/>
                        </a:rPr>
                        <a:t>	</a:t>
                      </a:r>
                      <a:r>
                        <a:rPr sz="2000" b="1" spc="-50" dirty="0">
                          <a:solidFill>
                            <a:srgbClr val="FFFFFF"/>
                          </a:solidFill>
                          <a:latin typeface="Microsoft YaHei"/>
                          <a:cs typeface="Microsoft YaHei"/>
                        </a:rPr>
                        <a:t>目</a:t>
                      </a:r>
                      <a:endParaRPr sz="2000" dirty="0">
                        <a:latin typeface="Microsoft YaHei"/>
                        <a:cs typeface="Microsoft YaHei"/>
                      </a:endParaRPr>
                    </a:p>
                  </a:txBody>
                  <a:tcPr marL="0" marR="0" marT="78105" marB="0">
                    <a:lnL>
                      <a:noFill/>
                    </a:lnL>
                    <a:lnR w="12700">
                      <a:noFill/>
                      <a:prstDash val="solid"/>
                    </a:lnR>
                    <a:lnT>
                      <a:noFill/>
                    </a:lnT>
                    <a:lnB>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0000"/>
                  </a:ext>
                </a:extLst>
              </a:tr>
              <a:tr h="479132">
                <a:tc>
                  <a:txBody>
                    <a:bodyPr/>
                    <a:lstStyle/>
                    <a:p>
                      <a:pPr marL="91440">
                        <a:lnSpc>
                          <a:spcPct val="100000"/>
                        </a:lnSpc>
                        <a:spcBef>
                          <a:spcPts val="835"/>
                        </a:spcBef>
                      </a:pPr>
                      <a:r>
                        <a:rPr sz="1800" b="0" dirty="0">
                          <a:solidFill>
                            <a:srgbClr val="0000FF"/>
                          </a:solidFill>
                          <a:latin typeface="Microsoft YaHei" panose="020B0503020204020204" pitchFamily="34" charset="-122"/>
                          <a:ea typeface="Microsoft YaHei" panose="020B0503020204020204" pitchFamily="34" charset="-122"/>
                          <a:cs typeface="Microsoft YaHei"/>
                        </a:rPr>
                        <a:t>11</a:t>
                      </a:r>
                      <a:r>
                        <a:rPr lang="en-US" altLang="zh-TW" sz="1800" b="0" dirty="0">
                          <a:solidFill>
                            <a:srgbClr val="0000FF"/>
                          </a:solidFill>
                          <a:latin typeface="Microsoft YaHei" panose="020B0503020204020204" pitchFamily="34" charset="-122"/>
                          <a:ea typeface="Microsoft YaHei" panose="020B0503020204020204" pitchFamily="34" charset="-122"/>
                          <a:cs typeface="Microsoft YaHei"/>
                        </a:rPr>
                        <a:t>4</a:t>
                      </a:r>
                      <a:r>
                        <a:rPr sz="1800" b="0" dirty="0">
                          <a:solidFill>
                            <a:srgbClr val="0000FF"/>
                          </a:solidFill>
                          <a:latin typeface="Microsoft YaHei" panose="020B0503020204020204" pitchFamily="34" charset="-122"/>
                          <a:ea typeface="Microsoft YaHei" panose="020B0503020204020204" pitchFamily="34" charset="-122"/>
                          <a:cs typeface="Microsoft YaHei"/>
                        </a:rPr>
                        <a:t>.12.0</a:t>
                      </a:r>
                      <a:r>
                        <a:rPr lang="en-US" altLang="zh-TW" sz="1800" b="0" dirty="0">
                          <a:solidFill>
                            <a:srgbClr val="0000FF"/>
                          </a:solidFill>
                          <a:latin typeface="Microsoft YaHei" panose="020B0503020204020204" pitchFamily="34" charset="-122"/>
                          <a:ea typeface="Microsoft YaHei" panose="020B0503020204020204" pitchFamily="34" charset="-122"/>
                          <a:cs typeface="Microsoft YaHei"/>
                        </a:rPr>
                        <a:t>1</a:t>
                      </a:r>
                      <a:r>
                        <a:rPr sz="1800" b="0" spc="-35" dirty="0">
                          <a:solidFill>
                            <a:srgbClr val="0000FF"/>
                          </a:solidFill>
                          <a:latin typeface="Microsoft YaHei" panose="020B0503020204020204" pitchFamily="34" charset="-122"/>
                          <a:ea typeface="Microsoft YaHei" panose="020B0503020204020204" pitchFamily="34" charset="-122"/>
                          <a:cs typeface="Microsoft YaHei"/>
                        </a:rPr>
                        <a:t> (</a:t>
                      </a:r>
                      <a:r>
                        <a:rPr lang="zh-TW" altLang="en-US" sz="1800" b="0" spc="-35" dirty="0">
                          <a:solidFill>
                            <a:srgbClr val="0000FF"/>
                          </a:solidFill>
                          <a:latin typeface="Microsoft YaHei" panose="020B0503020204020204" pitchFamily="34" charset="-122"/>
                          <a:ea typeface="Microsoft YaHei" panose="020B0503020204020204" pitchFamily="34" charset="-122"/>
                          <a:cs typeface="Microsoft YaHei"/>
                        </a:rPr>
                        <a:t>一</a:t>
                      </a:r>
                      <a:r>
                        <a:rPr sz="1800" b="0" spc="-35" dirty="0">
                          <a:solidFill>
                            <a:srgbClr val="0000FF"/>
                          </a:solidFill>
                          <a:latin typeface="Microsoft YaHei" panose="020B0503020204020204" pitchFamily="34" charset="-122"/>
                          <a:ea typeface="Microsoft YaHei" panose="020B0503020204020204" pitchFamily="34" charset="-122"/>
                          <a:cs typeface="Microsoft YaHei"/>
                        </a:rPr>
                        <a:t>)</a:t>
                      </a:r>
                      <a:endParaRPr sz="1800" b="0" dirty="0">
                        <a:latin typeface="Microsoft YaHei" panose="020B0503020204020204" pitchFamily="34" charset="-122"/>
                        <a:ea typeface="Microsoft YaHei" panose="020B0503020204020204" pitchFamily="34" charset="-122"/>
                        <a:cs typeface="Microsoft YaHei"/>
                      </a:endParaRPr>
                    </a:p>
                  </a:txBody>
                  <a:tcPr marL="0" marR="0" marT="106045" marB="0">
                    <a:lnL w="12700">
                      <a:noFill/>
                      <a:prstDash val="solid"/>
                    </a:lnL>
                    <a:lnR>
                      <a:noFill/>
                    </a:lnR>
                    <a:lnT>
                      <a:noFill/>
                    </a:lnT>
                    <a:lnB w="12700">
                      <a:noFill/>
                      <a:prstDash val="solid"/>
                    </a:lnB>
                    <a:lnTlToBr w="12700" cmpd="sng">
                      <a:noFill/>
                      <a:prstDash val="solid"/>
                    </a:lnTlToBr>
                    <a:lnBlToTr w="12700" cmpd="sng">
                      <a:noFill/>
                      <a:prstDash val="solid"/>
                    </a:lnBlToTr>
                    <a:solidFill>
                      <a:schemeClr val="accent5">
                        <a:lumMod val="20000"/>
                        <a:lumOff val="80000"/>
                      </a:schemeClr>
                    </a:solidFill>
                  </a:tcPr>
                </a:tc>
                <a:tc>
                  <a:txBody>
                    <a:bodyPr/>
                    <a:lstStyle/>
                    <a:p>
                      <a:pPr marL="255270">
                        <a:lnSpc>
                          <a:spcPct val="100000"/>
                        </a:lnSpc>
                        <a:spcBef>
                          <a:spcPts val="835"/>
                        </a:spcBef>
                      </a:pPr>
                      <a:r>
                        <a:rPr sz="1800" b="0" dirty="0">
                          <a:solidFill>
                            <a:srgbClr val="0000FF"/>
                          </a:solidFill>
                          <a:latin typeface="Microsoft YaHei" panose="020B0503020204020204" pitchFamily="34" charset="-122"/>
                          <a:ea typeface="Microsoft YaHei" panose="020B0503020204020204" pitchFamily="34" charset="-122"/>
                          <a:cs typeface="Microsoft YaHei"/>
                        </a:rPr>
                        <a:t>紙本簡章發售(11</a:t>
                      </a:r>
                      <a:r>
                        <a:rPr lang="en-US" altLang="zh-TW" sz="1800" b="0" dirty="0">
                          <a:solidFill>
                            <a:srgbClr val="0000FF"/>
                          </a:solidFill>
                          <a:latin typeface="Microsoft YaHei" panose="020B0503020204020204" pitchFamily="34" charset="-122"/>
                          <a:ea typeface="Microsoft YaHei" panose="020B0503020204020204" pitchFamily="34" charset="-122"/>
                          <a:cs typeface="Microsoft YaHei"/>
                        </a:rPr>
                        <a:t>4.11.04</a:t>
                      </a:r>
                      <a:r>
                        <a:rPr sz="1800" b="0" spc="-25" dirty="0">
                          <a:solidFill>
                            <a:srgbClr val="0000FF"/>
                          </a:solidFill>
                          <a:latin typeface="Microsoft YaHei" panose="020B0503020204020204" pitchFamily="34" charset="-122"/>
                          <a:ea typeface="Microsoft YaHei" panose="020B0503020204020204" pitchFamily="34" charset="-122"/>
                          <a:cs typeface="Microsoft YaHei"/>
                        </a:rPr>
                        <a:t> 網路公告招生簡章、開放校系分則查詢系統)</a:t>
                      </a:r>
                      <a:endParaRPr sz="1800" b="0" dirty="0">
                        <a:latin typeface="Microsoft YaHei" panose="020B0503020204020204" pitchFamily="34" charset="-122"/>
                        <a:ea typeface="Microsoft YaHei" panose="020B0503020204020204" pitchFamily="34" charset="-122"/>
                        <a:cs typeface="Microsoft YaHei"/>
                      </a:endParaRPr>
                    </a:p>
                  </a:txBody>
                  <a:tcPr marL="0" marR="0" marT="106045" marB="0">
                    <a:lnL>
                      <a:noFill/>
                    </a:lnL>
                    <a:lnR w="12700">
                      <a:noFill/>
                      <a:prstDash val="solid"/>
                    </a:lnR>
                    <a:lnT>
                      <a:noFill/>
                    </a:lnT>
                    <a:lnB w="12700">
                      <a:noFill/>
                      <a:prstDash val="soli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1"/>
                  </a:ext>
                </a:extLst>
              </a:tr>
              <a:tr h="479132">
                <a:tc>
                  <a:txBody>
                    <a:bodyPr/>
                    <a:lstStyle/>
                    <a:p>
                      <a:pPr marL="91440">
                        <a:lnSpc>
                          <a:spcPct val="100000"/>
                        </a:lnSpc>
                        <a:spcBef>
                          <a:spcPts val="835"/>
                        </a:spcBef>
                      </a:pPr>
                      <a:r>
                        <a:rPr sz="1800" b="0" dirty="0">
                          <a:latin typeface="Microsoft YaHei" panose="020B0503020204020204" pitchFamily="34" charset="-122"/>
                          <a:ea typeface="Microsoft YaHei" panose="020B0503020204020204" pitchFamily="34" charset="-122"/>
                          <a:cs typeface="Microsoft YaHei"/>
                        </a:rPr>
                        <a:t>11</a:t>
                      </a:r>
                      <a:r>
                        <a:rPr lang="en-US" altLang="zh-TW" sz="1800" b="0" dirty="0">
                          <a:latin typeface="Microsoft YaHei" panose="020B0503020204020204" pitchFamily="34" charset="-122"/>
                          <a:ea typeface="Microsoft YaHei" panose="020B0503020204020204" pitchFamily="34" charset="-122"/>
                          <a:cs typeface="Microsoft YaHei"/>
                        </a:rPr>
                        <a:t>5</a:t>
                      </a:r>
                      <a:r>
                        <a:rPr sz="1800" b="0" dirty="0">
                          <a:latin typeface="Microsoft YaHei" panose="020B0503020204020204" pitchFamily="34" charset="-122"/>
                          <a:ea typeface="Microsoft YaHei" panose="020B0503020204020204" pitchFamily="34" charset="-122"/>
                          <a:cs typeface="Microsoft YaHei"/>
                        </a:rPr>
                        <a:t>.01.1</a:t>
                      </a:r>
                      <a:r>
                        <a:rPr lang="en-US" altLang="zh-TW" sz="1800" b="0" dirty="0">
                          <a:latin typeface="Microsoft YaHei" panose="020B0503020204020204" pitchFamily="34" charset="-122"/>
                          <a:ea typeface="Microsoft YaHei" panose="020B0503020204020204" pitchFamily="34" charset="-122"/>
                          <a:cs typeface="Microsoft YaHei"/>
                        </a:rPr>
                        <a:t>3</a:t>
                      </a:r>
                      <a:r>
                        <a:rPr sz="1800" b="0" spc="-20" dirty="0">
                          <a:latin typeface="Microsoft YaHei" panose="020B0503020204020204" pitchFamily="34" charset="-122"/>
                          <a:ea typeface="Microsoft YaHei" panose="020B0503020204020204" pitchFamily="34" charset="-122"/>
                          <a:cs typeface="Microsoft YaHei"/>
                        </a:rPr>
                        <a:t> (二) 至 </a:t>
                      </a:r>
                      <a:r>
                        <a:rPr sz="1800" b="0" dirty="0">
                          <a:latin typeface="Microsoft YaHei" panose="020B0503020204020204" pitchFamily="34" charset="-122"/>
                          <a:ea typeface="Microsoft YaHei" panose="020B0503020204020204" pitchFamily="34" charset="-122"/>
                          <a:cs typeface="Microsoft YaHei"/>
                        </a:rPr>
                        <a:t>01.1</a:t>
                      </a:r>
                      <a:r>
                        <a:rPr lang="en-US" altLang="zh-TW" sz="1800" b="0" dirty="0">
                          <a:latin typeface="Microsoft YaHei" panose="020B0503020204020204" pitchFamily="34" charset="-122"/>
                          <a:ea typeface="Microsoft YaHei" panose="020B0503020204020204" pitchFamily="34" charset="-122"/>
                          <a:cs typeface="Microsoft YaHei"/>
                        </a:rPr>
                        <a:t>4</a:t>
                      </a:r>
                      <a:r>
                        <a:rPr sz="1800" b="0" spc="-25" dirty="0">
                          <a:latin typeface="Microsoft YaHei" panose="020B0503020204020204" pitchFamily="34" charset="-122"/>
                          <a:ea typeface="Microsoft YaHei" panose="020B0503020204020204" pitchFamily="34" charset="-122"/>
                          <a:cs typeface="Microsoft YaHei"/>
                        </a:rPr>
                        <a:t> (三)</a:t>
                      </a:r>
                      <a:endParaRPr sz="1800" b="0" dirty="0">
                        <a:latin typeface="Microsoft YaHei" panose="020B0503020204020204" pitchFamily="34" charset="-122"/>
                        <a:ea typeface="Microsoft YaHei" panose="020B0503020204020204" pitchFamily="34" charset="-122"/>
                        <a:cs typeface="Microsoft YaHei"/>
                      </a:endParaRPr>
                    </a:p>
                  </a:txBody>
                  <a:tcPr marL="0" marR="0" marT="106045"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rgbClr val="FFFFFF"/>
                    </a:solidFill>
                  </a:tcPr>
                </a:tc>
                <a:tc>
                  <a:txBody>
                    <a:bodyPr/>
                    <a:lstStyle/>
                    <a:p>
                      <a:pPr marL="255270">
                        <a:lnSpc>
                          <a:spcPct val="100000"/>
                        </a:lnSpc>
                        <a:spcBef>
                          <a:spcPts val="835"/>
                        </a:spcBef>
                      </a:pPr>
                      <a:r>
                        <a:rPr sz="1800" b="0" spc="-15" dirty="0">
                          <a:latin typeface="Microsoft YaHei" panose="020B0503020204020204" pitchFamily="34" charset="-122"/>
                          <a:ea typeface="Microsoft YaHei" panose="020B0503020204020204" pitchFamily="34" charset="-122"/>
                          <a:cs typeface="Microsoft YaHei"/>
                        </a:rPr>
                        <a:t>中度或重度聽障生免檢定高中英語聽力測驗資格申請及寄送證明文件</a:t>
                      </a:r>
                      <a:endParaRPr sz="1800" b="0" dirty="0">
                        <a:latin typeface="Microsoft YaHei" panose="020B0503020204020204" pitchFamily="34" charset="-122"/>
                        <a:ea typeface="Microsoft YaHei" panose="020B0503020204020204" pitchFamily="34" charset="-122"/>
                        <a:cs typeface="Microsoft YaHei"/>
                      </a:endParaRPr>
                    </a:p>
                  </a:txBody>
                  <a:tcPr marL="0" marR="0" marT="106045"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480257">
                <a:tc>
                  <a:txBody>
                    <a:bodyPr/>
                    <a:lstStyle/>
                    <a:p>
                      <a:pPr marL="91440">
                        <a:lnSpc>
                          <a:spcPct val="100000"/>
                        </a:lnSpc>
                        <a:spcBef>
                          <a:spcPts val="835"/>
                        </a:spcBef>
                      </a:pPr>
                      <a:r>
                        <a:rPr lang="en-US" altLang="zh-TW" b="0" dirty="0">
                          <a:latin typeface="Microsoft YaHei" panose="020B0503020204020204" pitchFamily="34" charset="-122"/>
                          <a:ea typeface="Microsoft YaHei" panose="020B0503020204020204" pitchFamily="34" charset="-122"/>
                        </a:rPr>
                        <a:t>115.02.10 (</a:t>
                      </a:r>
                      <a:r>
                        <a:rPr lang="zh-TW" altLang="en-US" b="0" dirty="0">
                          <a:latin typeface="Microsoft YaHei" panose="020B0503020204020204" pitchFamily="34" charset="-122"/>
                          <a:ea typeface="Microsoft YaHei" panose="020B0503020204020204" pitchFamily="34" charset="-122"/>
                        </a:rPr>
                        <a:t>一</a:t>
                      </a:r>
                      <a:r>
                        <a:rPr lang="en-US" altLang="zh-TW" b="0" dirty="0">
                          <a:latin typeface="Microsoft YaHei" panose="020B0503020204020204" pitchFamily="34" charset="-122"/>
                          <a:ea typeface="Microsoft YaHei" panose="020B0503020204020204" pitchFamily="34" charset="-122"/>
                        </a:rPr>
                        <a:t>) </a:t>
                      </a:r>
                      <a:r>
                        <a:rPr lang="zh-TW" altLang="en-US" b="0" dirty="0">
                          <a:latin typeface="Microsoft YaHei" panose="020B0503020204020204" pitchFamily="34" charset="-122"/>
                          <a:ea typeface="Microsoft YaHei" panose="020B0503020204020204" pitchFamily="34" charset="-122"/>
                        </a:rPr>
                        <a:t>下午</a:t>
                      </a:r>
                      <a:r>
                        <a:rPr lang="en-US" altLang="zh-TW" b="0" dirty="0">
                          <a:latin typeface="Microsoft YaHei" panose="020B0503020204020204" pitchFamily="34" charset="-122"/>
                          <a:ea typeface="Microsoft YaHei" panose="020B0503020204020204" pitchFamily="34" charset="-122"/>
                        </a:rPr>
                        <a:t>2</a:t>
                      </a:r>
                      <a:r>
                        <a:rPr lang="zh-TW" altLang="en-US" b="0" dirty="0">
                          <a:latin typeface="Microsoft YaHei" panose="020B0503020204020204" pitchFamily="34" charset="-122"/>
                          <a:ea typeface="Microsoft YaHei" panose="020B0503020204020204" pitchFamily="34" charset="-122"/>
                        </a:rPr>
                        <a:t>時</a:t>
                      </a:r>
                      <a:endParaRPr sz="1800" b="0" dirty="0">
                        <a:latin typeface="Microsoft YaHei" panose="020B0503020204020204" pitchFamily="34" charset="-122"/>
                        <a:ea typeface="Microsoft YaHei" panose="020B0503020204020204" pitchFamily="34" charset="-122"/>
                        <a:cs typeface="Microsoft YaHei"/>
                      </a:endParaRPr>
                    </a:p>
                  </a:txBody>
                  <a:tcPr marL="0" marR="0" marT="106045"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tc>
                  <a:txBody>
                    <a:bodyPr/>
                    <a:lstStyle/>
                    <a:p>
                      <a:pPr marL="254635">
                        <a:lnSpc>
                          <a:spcPct val="100000"/>
                        </a:lnSpc>
                        <a:spcBef>
                          <a:spcPts val="875"/>
                        </a:spcBef>
                      </a:pPr>
                      <a:r>
                        <a:rPr lang="zh-TW" altLang="en-US" b="0" dirty="0">
                          <a:latin typeface="Microsoft YaHei" panose="020B0503020204020204" pitchFamily="34" charset="-122"/>
                          <a:ea typeface="Microsoft YaHei" panose="020B0503020204020204" pitchFamily="34" charset="-122"/>
                        </a:rPr>
                        <a:t>公告中度或重度聽障生免檢定高中英語聽力測驗資格審查結果</a:t>
                      </a:r>
                      <a:endParaRPr sz="1800" b="0" dirty="0">
                        <a:latin typeface="Microsoft YaHei" panose="020B0503020204020204" pitchFamily="34" charset="-122"/>
                        <a:ea typeface="Microsoft YaHei" panose="020B0503020204020204" pitchFamily="34" charset="-122"/>
                        <a:cs typeface="Microsoft YaHei"/>
                      </a:endParaRPr>
                    </a:p>
                  </a:txBody>
                  <a:tcPr marL="0" marR="0" marT="111125"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3"/>
                  </a:ext>
                </a:extLst>
              </a:tr>
              <a:tr h="754387">
                <a:tc>
                  <a:txBody>
                    <a:bodyPr/>
                    <a:lstStyle/>
                    <a:p>
                      <a:pPr marL="91440">
                        <a:lnSpc>
                          <a:spcPct val="100000"/>
                        </a:lnSpc>
                        <a:spcBef>
                          <a:spcPts val="835"/>
                        </a:spcBef>
                      </a:pPr>
                      <a:r>
                        <a:rPr sz="1800" b="0" dirty="0">
                          <a:latin typeface="Microsoft YaHei" panose="020B0503020204020204" pitchFamily="34" charset="-122"/>
                          <a:ea typeface="Microsoft YaHei" panose="020B0503020204020204" pitchFamily="34" charset="-122"/>
                          <a:cs typeface="Microsoft YaHei"/>
                        </a:rPr>
                        <a:t>11</a:t>
                      </a:r>
                      <a:r>
                        <a:rPr lang="en-US" altLang="zh-TW" sz="1800" b="0" dirty="0">
                          <a:latin typeface="Microsoft YaHei" panose="020B0503020204020204" pitchFamily="34" charset="-122"/>
                          <a:ea typeface="Microsoft YaHei" panose="020B0503020204020204" pitchFamily="34" charset="-122"/>
                          <a:cs typeface="Microsoft YaHei"/>
                        </a:rPr>
                        <a:t>5.</a:t>
                      </a:r>
                      <a:r>
                        <a:rPr sz="1800" b="0" dirty="0">
                          <a:latin typeface="Microsoft YaHei" panose="020B0503020204020204" pitchFamily="34" charset="-122"/>
                          <a:ea typeface="Microsoft YaHei" panose="020B0503020204020204" pitchFamily="34" charset="-122"/>
                          <a:cs typeface="Microsoft YaHei"/>
                        </a:rPr>
                        <a:t>02.2</a:t>
                      </a:r>
                      <a:r>
                        <a:rPr lang="en-US" altLang="zh-TW" sz="1800" b="0" dirty="0">
                          <a:latin typeface="Microsoft YaHei" panose="020B0503020204020204" pitchFamily="34" charset="-122"/>
                          <a:ea typeface="Microsoft YaHei" panose="020B0503020204020204" pitchFamily="34" charset="-122"/>
                          <a:cs typeface="Microsoft YaHei"/>
                        </a:rPr>
                        <a:t>6</a:t>
                      </a:r>
                      <a:r>
                        <a:rPr sz="1800" b="0" spc="-15" dirty="0">
                          <a:latin typeface="Microsoft YaHei" panose="020B0503020204020204" pitchFamily="34" charset="-122"/>
                          <a:ea typeface="Microsoft YaHei" panose="020B0503020204020204" pitchFamily="34" charset="-122"/>
                          <a:cs typeface="Microsoft YaHei"/>
                        </a:rPr>
                        <a:t> (</a:t>
                      </a:r>
                      <a:r>
                        <a:rPr lang="zh-TW" altLang="en-US" sz="1800" b="0" spc="-15" dirty="0">
                          <a:latin typeface="Microsoft YaHei" panose="020B0503020204020204" pitchFamily="34" charset="-122"/>
                          <a:ea typeface="Microsoft YaHei" panose="020B0503020204020204" pitchFamily="34" charset="-122"/>
                          <a:cs typeface="Microsoft YaHei"/>
                        </a:rPr>
                        <a:t>四</a:t>
                      </a:r>
                      <a:r>
                        <a:rPr sz="1800" b="0" spc="-15" dirty="0">
                          <a:latin typeface="Microsoft YaHei" panose="020B0503020204020204" pitchFamily="34" charset="-122"/>
                          <a:ea typeface="Microsoft YaHei" panose="020B0503020204020204" pitchFamily="34" charset="-122"/>
                          <a:cs typeface="Microsoft YaHei"/>
                        </a:rPr>
                        <a:t>)</a:t>
                      </a:r>
                      <a:endParaRPr sz="1800" b="0" dirty="0">
                        <a:latin typeface="Microsoft YaHei" panose="020B0503020204020204" pitchFamily="34" charset="-122"/>
                        <a:ea typeface="Microsoft YaHei" panose="020B0503020204020204" pitchFamily="34" charset="-122"/>
                        <a:cs typeface="Microsoft YaHei"/>
                      </a:endParaRPr>
                    </a:p>
                  </a:txBody>
                  <a:tcPr marL="0" marR="0" marT="106045"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tc>
                  <a:txBody>
                    <a:bodyPr/>
                    <a:lstStyle/>
                    <a:p>
                      <a:pPr marL="254635">
                        <a:lnSpc>
                          <a:spcPct val="100000"/>
                        </a:lnSpc>
                        <a:spcBef>
                          <a:spcPts val="875"/>
                        </a:spcBef>
                      </a:pPr>
                      <a:r>
                        <a:rPr sz="1800" b="0" spc="-5" dirty="0">
                          <a:latin typeface="Microsoft YaHei" panose="020B0503020204020204" pitchFamily="34" charset="-122"/>
                          <a:ea typeface="Microsoft YaHei" panose="020B0503020204020204" pitchFamily="34" charset="-122"/>
                          <a:cs typeface="Microsoft YaHei"/>
                        </a:rPr>
                        <a:t>寄發學科能力測驗成績</a:t>
                      </a:r>
                      <a:r>
                        <a:rPr lang="en-US" altLang="zh-TW" sz="1800" b="0" spc="-5" dirty="0">
                          <a:latin typeface="Microsoft YaHei" panose="020B0503020204020204" pitchFamily="34" charset="-122"/>
                          <a:ea typeface="Microsoft YaHei" panose="020B0503020204020204" pitchFamily="34" charset="-122"/>
                          <a:cs typeface="Microsoft YaHei"/>
                        </a:rPr>
                        <a:t>【115.02.25(</a:t>
                      </a:r>
                      <a:r>
                        <a:rPr lang="zh-TW" altLang="en-US" sz="1800" b="0" spc="-5" dirty="0">
                          <a:latin typeface="Microsoft YaHei" panose="020B0503020204020204" pitchFamily="34" charset="-122"/>
                          <a:ea typeface="Microsoft YaHei" panose="020B0503020204020204" pitchFamily="34" charset="-122"/>
                          <a:cs typeface="Microsoft YaHei"/>
                        </a:rPr>
                        <a:t>三</a:t>
                      </a:r>
                      <a:r>
                        <a:rPr lang="en-US" altLang="zh-TW" sz="1800" b="0" spc="-5" dirty="0">
                          <a:latin typeface="Microsoft YaHei" panose="020B0503020204020204" pitchFamily="34" charset="-122"/>
                          <a:ea typeface="Microsoft YaHei" panose="020B0503020204020204" pitchFamily="34" charset="-122"/>
                          <a:cs typeface="Microsoft YaHei"/>
                        </a:rPr>
                        <a:t>)</a:t>
                      </a:r>
                      <a:r>
                        <a:rPr lang="zh-TW" altLang="en-US" sz="1800" b="0" spc="-5" dirty="0">
                          <a:latin typeface="Microsoft YaHei" panose="020B0503020204020204" pitchFamily="34" charset="-122"/>
                          <a:ea typeface="Microsoft YaHei" panose="020B0503020204020204" pitchFamily="34" charset="-122"/>
                          <a:cs typeface="Microsoft YaHei"/>
                        </a:rPr>
                        <a:t>網路公告</a:t>
                      </a:r>
                      <a:r>
                        <a:rPr lang="en-US" altLang="zh-TW" sz="1800" b="0" spc="-5" dirty="0">
                          <a:latin typeface="Microsoft YaHei" panose="020B0503020204020204" pitchFamily="34" charset="-122"/>
                          <a:ea typeface="Microsoft YaHei" panose="020B0503020204020204" pitchFamily="34" charset="-122"/>
                          <a:cs typeface="Microsoft YaHei"/>
                        </a:rPr>
                        <a:t>】</a:t>
                      </a:r>
                    </a:p>
                    <a:p>
                      <a:pPr marL="254635" marR="0" lvl="0" indent="0" algn="l" defTabSz="914400" rtl="0" eaLnBrk="1" fontAlgn="auto" latinLnBrk="0" hangingPunct="1">
                        <a:lnSpc>
                          <a:spcPct val="100000"/>
                        </a:lnSpc>
                        <a:spcBef>
                          <a:spcPts val="875"/>
                        </a:spcBef>
                        <a:spcAft>
                          <a:spcPts val="0"/>
                        </a:spcAft>
                        <a:buClrTx/>
                        <a:buSzTx/>
                        <a:buFontTx/>
                        <a:buNone/>
                        <a:tabLst/>
                        <a:defRPr/>
                      </a:pPr>
                      <a:r>
                        <a:rPr lang="zh-TW" altLang="en-US" sz="1800" b="0" spc="-5" dirty="0">
                          <a:latin typeface="Microsoft YaHei" panose="020B0503020204020204" pitchFamily="34" charset="-122"/>
                          <a:ea typeface="Microsoft YaHei" panose="020B0503020204020204" pitchFamily="34" charset="-122"/>
                          <a:cs typeface="Microsoft YaHei"/>
                        </a:rPr>
                        <a:t>寄發</a:t>
                      </a:r>
                      <a:r>
                        <a:rPr sz="1800" b="0" spc="-5" dirty="0">
                          <a:latin typeface="Microsoft YaHei" panose="020B0503020204020204" pitchFamily="34" charset="-122"/>
                          <a:ea typeface="Microsoft YaHei" panose="020B0503020204020204" pitchFamily="34" charset="-122"/>
                          <a:cs typeface="Microsoft YaHei"/>
                        </a:rPr>
                        <a:t>術科考試成績通知單</a:t>
                      </a:r>
                      <a:r>
                        <a:rPr lang="en-US" altLang="zh-TW" sz="1800" b="0" spc="-5" dirty="0">
                          <a:latin typeface="Microsoft YaHei" panose="020B0503020204020204" pitchFamily="34" charset="-122"/>
                          <a:ea typeface="Microsoft YaHei" panose="020B0503020204020204" pitchFamily="34" charset="-122"/>
                          <a:cs typeface="Microsoft YaHei"/>
                        </a:rPr>
                        <a:t>【115.03.02】</a:t>
                      </a:r>
                      <a:endParaRPr sz="1800" b="0" dirty="0">
                        <a:latin typeface="Microsoft YaHei" panose="020B0503020204020204" pitchFamily="34" charset="-122"/>
                        <a:ea typeface="Microsoft YaHei" panose="020B0503020204020204" pitchFamily="34" charset="-122"/>
                        <a:cs typeface="Microsoft YaHei"/>
                      </a:endParaRPr>
                    </a:p>
                  </a:txBody>
                  <a:tcPr marL="0" marR="0" marT="111125"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3336396"/>
                  </a:ext>
                </a:extLst>
              </a:tr>
              <a:tr h="737677">
                <a:tc>
                  <a:txBody>
                    <a:bodyPr/>
                    <a:lstStyle/>
                    <a:p>
                      <a:pPr marL="91440">
                        <a:lnSpc>
                          <a:spcPct val="100000"/>
                        </a:lnSpc>
                        <a:spcBef>
                          <a:spcPts val="840"/>
                        </a:spcBef>
                      </a:pPr>
                      <a:r>
                        <a:rPr sz="1800" b="0" dirty="0">
                          <a:latin typeface="Microsoft YaHei" panose="020B0503020204020204" pitchFamily="34" charset="-122"/>
                          <a:ea typeface="Microsoft YaHei" panose="020B0503020204020204" pitchFamily="34" charset="-122"/>
                          <a:cs typeface="Microsoft YaHei"/>
                        </a:rPr>
                        <a:t>11</a:t>
                      </a:r>
                      <a:r>
                        <a:rPr lang="en-US" altLang="zh-TW" sz="1800" b="0" dirty="0">
                          <a:latin typeface="Microsoft YaHei" panose="020B0503020204020204" pitchFamily="34" charset="-122"/>
                          <a:ea typeface="Microsoft YaHei" panose="020B0503020204020204" pitchFamily="34" charset="-122"/>
                          <a:cs typeface="Microsoft YaHei"/>
                        </a:rPr>
                        <a:t>5</a:t>
                      </a:r>
                      <a:r>
                        <a:rPr sz="1800" b="0" dirty="0">
                          <a:latin typeface="Microsoft YaHei" panose="020B0503020204020204" pitchFamily="34" charset="-122"/>
                          <a:ea typeface="Microsoft YaHei" panose="020B0503020204020204" pitchFamily="34" charset="-122"/>
                          <a:cs typeface="Microsoft YaHei"/>
                        </a:rPr>
                        <a:t>.03.0</a:t>
                      </a:r>
                      <a:r>
                        <a:rPr lang="en-US" altLang="zh-TW" sz="1800" b="0" dirty="0">
                          <a:latin typeface="Microsoft YaHei" panose="020B0503020204020204" pitchFamily="34" charset="-122"/>
                          <a:ea typeface="Microsoft YaHei" panose="020B0503020204020204" pitchFamily="34" charset="-122"/>
                          <a:cs typeface="Microsoft YaHei"/>
                        </a:rPr>
                        <a:t>3</a:t>
                      </a:r>
                      <a:r>
                        <a:rPr sz="1800" b="0" spc="-15" dirty="0">
                          <a:latin typeface="Microsoft YaHei" panose="020B0503020204020204" pitchFamily="34" charset="-122"/>
                          <a:ea typeface="Microsoft YaHei" panose="020B0503020204020204" pitchFamily="34" charset="-122"/>
                          <a:cs typeface="Microsoft YaHei"/>
                        </a:rPr>
                        <a:t> (二) 上午</a:t>
                      </a:r>
                      <a:r>
                        <a:rPr sz="1800" b="0" dirty="0">
                          <a:latin typeface="Microsoft YaHei" panose="020B0503020204020204" pitchFamily="34" charset="-122"/>
                          <a:ea typeface="Microsoft YaHei" panose="020B0503020204020204" pitchFamily="34" charset="-122"/>
                          <a:cs typeface="Microsoft YaHei"/>
                        </a:rPr>
                        <a:t>9</a:t>
                      </a:r>
                      <a:r>
                        <a:rPr sz="1800" b="0" spc="-25" dirty="0">
                          <a:latin typeface="Microsoft YaHei" panose="020B0503020204020204" pitchFamily="34" charset="-122"/>
                          <a:ea typeface="Microsoft YaHei" panose="020B0503020204020204" pitchFamily="34" charset="-122"/>
                          <a:cs typeface="Microsoft YaHei"/>
                        </a:rPr>
                        <a:t>時起</a:t>
                      </a:r>
                      <a:r>
                        <a:rPr lang="zh-TW" altLang="en-US" sz="1800" b="0" spc="-25" dirty="0">
                          <a:latin typeface="Microsoft YaHei" panose="020B0503020204020204" pitchFamily="34" charset="-122"/>
                          <a:ea typeface="Microsoft YaHei" panose="020B0503020204020204" pitchFamily="34" charset="-122"/>
                          <a:cs typeface="Microsoft YaHei"/>
                        </a:rPr>
                        <a:t>至</a:t>
                      </a:r>
                      <a:endParaRPr lang="en-US" altLang="zh-TW" sz="1800" b="0" spc="-25" dirty="0">
                        <a:latin typeface="Microsoft YaHei" panose="020B0503020204020204" pitchFamily="34" charset="-122"/>
                        <a:ea typeface="Microsoft YaHei" panose="020B0503020204020204" pitchFamily="34" charset="-122"/>
                        <a:cs typeface="Microsoft YaHei"/>
                      </a:endParaRPr>
                    </a:p>
                    <a:p>
                      <a:pPr marL="91440">
                        <a:lnSpc>
                          <a:spcPct val="100000"/>
                        </a:lnSpc>
                        <a:spcBef>
                          <a:spcPts val="840"/>
                        </a:spcBef>
                      </a:pPr>
                      <a:r>
                        <a:rPr lang="en-US" altLang="zh-TW" sz="1800" b="0" spc="-25" dirty="0">
                          <a:latin typeface="Microsoft YaHei" panose="020B0503020204020204" pitchFamily="34" charset="-122"/>
                          <a:ea typeface="Microsoft YaHei" panose="020B0503020204020204" pitchFamily="34" charset="-122"/>
                          <a:cs typeface="Microsoft YaHei"/>
                        </a:rPr>
                        <a:t>115.6.14(</a:t>
                      </a:r>
                      <a:r>
                        <a:rPr lang="zh-TW" altLang="en-US" sz="1800" b="0" spc="-25" dirty="0">
                          <a:latin typeface="Microsoft YaHei" panose="020B0503020204020204" pitchFamily="34" charset="-122"/>
                          <a:ea typeface="Microsoft YaHei" panose="020B0503020204020204" pitchFamily="34" charset="-122"/>
                          <a:cs typeface="Microsoft YaHei"/>
                        </a:rPr>
                        <a:t>日</a:t>
                      </a:r>
                      <a:r>
                        <a:rPr lang="en-US" altLang="zh-TW" sz="1800" b="0" spc="-25" dirty="0">
                          <a:latin typeface="Microsoft YaHei" panose="020B0503020204020204" pitchFamily="34" charset="-122"/>
                          <a:ea typeface="Microsoft YaHei" panose="020B0503020204020204" pitchFamily="34" charset="-122"/>
                          <a:cs typeface="Microsoft YaHei"/>
                        </a:rPr>
                        <a:t>)</a:t>
                      </a:r>
                      <a:endParaRPr sz="1800" b="0" dirty="0">
                        <a:latin typeface="Microsoft YaHei" panose="020B0503020204020204" pitchFamily="34" charset="-122"/>
                        <a:ea typeface="Microsoft YaHei" panose="020B0503020204020204" pitchFamily="34" charset="-122"/>
                        <a:cs typeface="Microsoft YaHei"/>
                      </a:endParaRPr>
                    </a:p>
                  </a:txBody>
                  <a:tcPr marL="0" marR="0" marT="106680"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tc>
                  <a:txBody>
                    <a:bodyPr/>
                    <a:lstStyle/>
                    <a:p>
                      <a:pPr marL="254635">
                        <a:lnSpc>
                          <a:spcPct val="100000"/>
                        </a:lnSpc>
                        <a:spcBef>
                          <a:spcPts val="875"/>
                        </a:spcBef>
                      </a:pPr>
                      <a:r>
                        <a:rPr sz="1800" b="0" spc="-5" dirty="0">
                          <a:latin typeface="Microsoft YaHei" panose="020B0503020204020204" pitchFamily="34" charset="-122"/>
                          <a:ea typeface="Microsoft YaHei" panose="020B0503020204020204" pitchFamily="34" charset="-122"/>
                          <a:cs typeface="Microsoft YaHei"/>
                        </a:rPr>
                        <a:t>報名學生上網設定個人專屬之密碼(每日上午 </a:t>
                      </a:r>
                      <a:r>
                        <a:rPr sz="1800" b="0" dirty="0">
                          <a:latin typeface="Microsoft YaHei" panose="020B0503020204020204" pitchFamily="34" charset="-122"/>
                          <a:ea typeface="Microsoft YaHei" panose="020B0503020204020204" pitchFamily="34" charset="-122"/>
                          <a:cs typeface="Microsoft YaHei"/>
                        </a:rPr>
                        <a:t>9 時起至下午 9</a:t>
                      </a:r>
                      <a:r>
                        <a:rPr sz="1800" b="0" spc="-15" dirty="0">
                          <a:latin typeface="Microsoft YaHei" panose="020B0503020204020204" pitchFamily="34" charset="-122"/>
                          <a:ea typeface="Microsoft YaHei" panose="020B0503020204020204" pitchFamily="34" charset="-122"/>
                          <a:cs typeface="Microsoft YaHei"/>
                        </a:rPr>
                        <a:t> 時止)</a:t>
                      </a:r>
                      <a:endParaRPr sz="1800" b="0" dirty="0">
                        <a:latin typeface="Microsoft YaHei" panose="020B0503020204020204" pitchFamily="34" charset="-122"/>
                        <a:ea typeface="Microsoft YaHei" panose="020B0503020204020204" pitchFamily="34" charset="-122"/>
                        <a:cs typeface="Microsoft YaHei"/>
                      </a:endParaRPr>
                    </a:p>
                  </a:txBody>
                  <a:tcPr marL="0" marR="0" marT="111125"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111448039"/>
                  </a:ext>
                </a:extLst>
              </a:tr>
              <a:tr h="571205">
                <a:tc>
                  <a:txBody>
                    <a:bodyPr/>
                    <a:lstStyle/>
                    <a:p>
                      <a:pPr marL="91440">
                        <a:lnSpc>
                          <a:spcPct val="100000"/>
                        </a:lnSpc>
                        <a:spcBef>
                          <a:spcPts val="295"/>
                        </a:spcBef>
                      </a:pPr>
                      <a:r>
                        <a:rPr sz="1800" b="0" dirty="0">
                          <a:solidFill>
                            <a:srgbClr val="FF0000"/>
                          </a:solidFill>
                          <a:latin typeface="Microsoft YaHei" panose="020B0503020204020204" pitchFamily="34" charset="-122"/>
                          <a:ea typeface="Microsoft YaHei" panose="020B0503020204020204" pitchFamily="34" charset="-122"/>
                          <a:cs typeface="Microsoft YaHei"/>
                        </a:rPr>
                        <a:t>11</a:t>
                      </a:r>
                      <a:r>
                        <a:rPr lang="en-US" altLang="zh-TW" sz="1800" b="0" dirty="0">
                          <a:solidFill>
                            <a:srgbClr val="FF0000"/>
                          </a:solidFill>
                          <a:latin typeface="Microsoft YaHei" panose="020B0503020204020204" pitchFamily="34" charset="-122"/>
                          <a:ea typeface="Microsoft YaHei" panose="020B0503020204020204" pitchFamily="34" charset="-122"/>
                          <a:cs typeface="Microsoft YaHei"/>
                        </a:rPr>
                        <a:t>5</a:t>
                      </a:r>
                      <a:r>
                        <a:rPr sz="1800" b="0" dirty="0">
                          <a:solidFill>
                            <a:srgbClr val="FF0000"/>
                          </a:solidFill>
                          <a:latin typeface="Microsoft YaHei" panose="020B0503020204020204" pitchFamily="34" charset="-122"/>
                          <a:ea typeface="Microsoft YaHei" panose="020B0503020204020204" pitchFamily="34" charset="-122"/>
                          <a:cs typeface="Microsoft YaHei"/>
                        </a:rPr>
                        <a:t>.03.</a:t>
                      </a:r>
                      <a:r>
                        <a:rPr lang="en-US" altLang="zh-TW" sz="1800" b="0" dirty="0">
                          <a:solidFill>
                            <a:srgbClr val="FF0000"/>
                          </a:solidFill>
                          <a:latin typeface="Microsoft YaHei" panose="020B0503020204020204" pitchFamily="34" charset="-122"/>
                          <a:ea typeface="Microsoft YaHei" panose="020B0503020204020204" pitchFamily="34" charset="-122"/>
                          <a:cs typeface="Microsoft YaHei"/>
                        </a:rPr>
                        <a:t>23</a:t>
                      </a:r>
                      <a:r>
                        <a:rPr sz="1800" b="0" spc="-15" dirty="0">
                          <a:solidFill>
                            <a:srgbClr val="FF0000"/>
                          </a:solidFill>
                          <a:latin typeface="Microsoft YaHei" panose="020B0503020204020204" pitchFamily="34" charset="-122"/>
                          <a:ea typeface="Microsoft YaHei" panose="020B0503020204020204" pitchFamily="34" charset="-122"/>
                          <a:cs typeface="Microsoft YaHei"/>
                        </a:rPr>
                        <a:t> (</a:t>
                      </a:r>
                      <a:r>
                        <a:rPr lang="zh-TW" altLang="en-US" sz="1800" b="0" spc="-15" dirty="0">
                          <a:solidFill>
                            <a:srgbClr val="FF0000"/>
                          </a:solidFill>
                          <a:latin typeface="Microsoft YaHei" panose="020B0503020204020204" pitchFamily="34" charset="-122"/>
                          <a:ea typeface="Microsoft YaHei" panose="020B0503020204020204" pitchFamily="34" charset="-122"/>
                          <a:cs typeface="Microsoft YaHei"/>
                        </a:rPr>
                        <a:t>一</a:t>
                      </a:r>
                      <a:r>
                        <a:rPr sz="1800" b="0" spc="-15" dirty="0">
                          <a:solidFill>
                            <a:srgbClr val="FF0000"/>
                          </a:solidFill>
                          <a:latin typeface="Microsoft YaHei" panose="020B0503020204020204" pitchFamily="34" charset="-122"/>
                          <a:ea typeface="Microsoft YaHei" panose="020B0503020204020204" pitchFamily="34" charset="-122"/>
                          <a:cs typeface="Microsoft YaHei"/>
                        </a:rPr>
                        <a:t>) 上午</a:t>
                      </a:r>
                      <a:r>
                        <a:rPr lang="en-US" altLang="zh-TW" sz="1800" b="0" spc="-15" dirty="0">
                          <a:solidFill>
                            <a:srgbClr val="FF0000"/>
                          </a:solidFill>
                          <a:latin typeface="Microsoft YaHei" panose="020B0503020204020204" pitchFamily="34" charset="-122"/>
                          <a:ea typeface="Microsoft YaHei" panose="020B0503020204020204" pitchFamily="34" charset="-122"/>
                          <a:cs typeface="Microsoft YaHei"/>
                        </a:rPr>
                        <a:t>0</a:t>
                      </a:r>
                      <a:r>
                        <a:rPr sz="1800" b="0" spc="-20" dirty="0">
                          <a:solidFill>
                            <a:srgbClr val="FF0000"/>
                          </a:solidFill>
                          <a:latin typeface="Microsoft YaHei" panose="020B0503020204020204" pitchFamily="34" charset="-122"/>
                          <a:ea typeface="Microsoft YaHei" panose="020B0503020204020204" pitchFamily="34" charset="-122"/>
                          <a:cs typeface="Microsoft YaHei"/>
                        </a:rPr>
                        <a:t>時起至</a:t>
                      </a:r>
                      <a:endParaRPr sz="1800" b="0" dirty="0">
                        <a:latin typeface="Microsoft YaHei" panose="020B0503020204020204" pitchFamily="34" charset="-122"/>
                        <a:ea typeface="Microsoft YaHei" panose="020B0503020204020204" pitchFamily="34" charset="-122"/>
                        <a:cs typeface="Microsoft YaHei"/>
                      </a:endParaRPr>
                    </a:p>
                    <a:p>
                      <a:pPr marL="91440">
                        <a:lnSpc>
                          <a:spcPct val="100000"/>
                        </a:lnSpc>
                      </a:pPr>
                      <a:r>
                        <a:rPr sz="1800" b="0" dirty="0">
                          <a:solidFill>
                            <a:srgbClr val="FF0000"/>
                          </a:solidFill>
                          <a:latin typeface="Microsoft YaHei" panose="020B0503020204020204" pitchFamily="34" charset="-122"/>
                          <a:ea typeface="Microsoft YaHei" panose="020B0503020204020204" pitchFamily="34" charset="-122"/>
                          <a:cs typeface="Microsoft YaHei"/>
                        </a:rPr>
                        <a:t>11</a:t>
                      </a:r>
                      <a:r>
                        <a:rPr lang="en-US" altLang="zh-TW" sz="1800" b="0" dirty="0">
                          <a:solidFill>
                            <a:srgbClr val="FF0000"/>
                          </a:solidFill>
                          <a:latin typeface="Microsoft YaHei" panose="020B0503020204020204" pitchFamily="34" charset="-122"/>
                          <a:ea typeface="Microsoft YaHei" panose="020B0503020204020204" pitchFamily="34" charset="-122"/>
                          <a:cs typeface="Microsoft YaHei"/>
                        </a:rPr>
                        <a:t>4</a:t>
                      </a:r>
                      <a:r>
                        <a:rPr sz="1800" b="0" dirty="0">
                          <a:solidFill>
                            <a:srgbClr val="FF0000"/>
                          </a:solidFill>
                          <a:latin typeface="Microsoft YaHei" panose="020B0503020204020204" pitchFamily="34" charset="-122"/>
                          <a:ea typeface="Microsoft YaHei" panose="020B0503020204020204" pitchFamily="34" charset="-122"/>
                          <a:cs typeface="Microsoft YaHei"/>
                        </a:rPr>
                        <a:t>.03.2</a:t>
                      </a:r>
                      <a:r>
                        <a:rPr lang="en-US" altLang="zh-TW" sz="1800" b="0" dirty="0">
                          <a:solidFill>
                            <a:srgbClr val="FF0000"/>
                          </a:solidFill>
                          <a:latin typeface="Microsoft YaHei" panose="020B0503020204020204" pitchFamily="34" charset="-122"/>
                          <a:ea typeface="Microsoft YaHei" panose="020B0503020204020204" pitchFamily="34" charset="-122"/>
                          <a:cs typeface="Microsoft YaHei"/>
                        </a:rPr>
                        <a:t>5</a:t>
                      </a:r>
                      <a:r>
                        <a:rPr sz="1800" b="0" spc="-15" dirty="0">
                          <a:solidFill>
                            <a:srgbClr val="FF0000"/>
                          </a:solidFill>
                          <a:latin typeface="Microsoft YaHei" panose="020B0503020204020204" pitchFamily="34" charset="-122"/>
                          <a:ea typeface="Microsoft YaHei" panose="020B0503020204020204" pitchFamily="34" charset="-122"/>
                          <a:cs typeface="Microsoft YaHei"/>
                        </a:rPr>
                        <a:t> (</a:t>
                      </a:r>
                      <a:r>
                        <a:rPr lang="zh-TW" altLang="en-US" sz="1800" b="0" spc="-15" dirty="0">
                          <a:solidFill>
                            <a:srgbClr val="FF0000"/>
                          </a:solidFill>
                          <a:latin typeface="Microsoft YaHei" panose="020B0503020204020204" pitchFamily="34" charset="-122"/>
                          <a:ea typeface="Microsoft YaHei" panose="020B0503020204020204" pitchFamily="34" charset="-122"/>
                          <a:cs typeface="Microsoft YaHei"/>
                        </a:rPr>
                        <a:t>三</a:t>
                      </a:r>
                      <a:r>
                        <a:rPr sz="1800" b="0" spc="-15" dirty="0">
                          <a:solidFill>
                            <a:srgbClr val="FF0000"/>
                          </a:solidFill>
                          <a:latin typeface="Microsoft YaHei" panose="020B0503020204020204" pitchFamily="34" charset="-122"/>
                          <a:ea typeface="Microsoft YaHei" panose="020B0503020204020204" pitchFamily="34" charset="-122"/>
                          <a:cs typeface="Microsoft YaHei"/>
                        </a:rPr>
                        <a:t>) 下午</a:t>
                      </a:r>
                      <a:r>
                        <a:rPr sz="1800" b="0" dirty="0">
                          <a:solidFill>
                            <a:srgbClr val="FF0000"/>
                          </a:solidFill>
                          <a:latin typeface="Microsoft YaHei" panose="020B0503020204020204" pitchFamily="34" charset="-122"/>
                          <a:ea typeface="Microsoft YaHei" panose="020B0503020204020204" pitchFamily="34" charset="-122"/>
                          <a:cs typeface="Microsoft YaHei"/>
                        </a:rPr>
                        <a:t>5</a:t>
                      </a:r>
                      <a:r>
                        <a:rPr sz="1800" b="0" spc="-25" dirty="0">
                          <a:solidFill>
                            <a:srgbClr val="FF0000"/>
                          </a:solidFill>
                          <a:latin typeface="Microsoft YaHei" panose="020B0503020204020204" pitchFamily="34" charset="-122"/>
                          <a:ea typeface="Microsoft YaHei" panose="020B0503020204020204" pitchFamily="34" charset="-122"/>
                          <a:cs typeface="Microsoft YaHei"/>
                        </a:rPr>
                        <a:t>時止</a:t>
                      </a:r>
                      <a:endParaRPr sz="1800" b="0" dirty="0">
                        <a:latin typeface="Microsoft YaHei" panose="020B0503020204020204" pitchFamily="34" charset="-122"/>
                        <a:ea typeface="Microsoft YaHei" panose="020B0503020204020204" pitchFamily="34" charset="-122"/>
                        <a:cs typeface="Microsoft YaHei"/>
                      </a:endParaRPr>
                    </a:p>
                  </a:txBody>
                  <a:tcPr marL="0" marR="0" marT="37465"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tc>
                  <a:txBody>
                    <a:bodyPr/>
                    <a:lstStyle/>
                    <a:p>
                      <a:pPr marL="254635">
                        <a:lnSpc>
                          <a:spcPct val="100000"/>
                        </a:lnSpc>
                        <a:spcBef>
                          <a:spcPts val="1410"/>
                        </a:spcBef>
                      </a:pPr>
                      <a:r>
                        <a:rPr sz="1800" b="0" spc="-5" dirty="0" err="1">
                          <a:solidFill>
                            <a:srgbClr val="FF0000"/>
                          </a:solidFill>
                          <a:latin typeface="Microsoft YaHei" panose="020B0503020204020204" pitchFamily="34" charset="-122"/>
                          <a:ea typeface="Microsoft YaHei" panose="020B0503020204020204" pitchFamily="34" charset="-122"/>
                          <a:cs typeface="Microsoft YaHei"/>
                        </a:rPr>
                        <a:t>集體報名學校及個別報名考生向甄選委員會辦理繳費</a:t>
                      </a:r>
                      <a:endParaRPr sz="1800" b="0" dirty="0">
                        <a:latin typeface="Microsoft YaHei" panose="020B0503020204020204" pitchFamily="34" charset="-122"/>
                        <a:ea typeface="Microsoft YaHei" panose="020B0503020204020204" pitchFamily="34" charset="-122"/>
                        <a:cs typeface="Microsoft YaHei"/>
                      </a:endParaRPr>
                    </a:p>
                  </a:txBody>
                  <a:tcPr marL="0" marR="0" marT="179070"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72300045"/>
                  </a:ext>
                </a:extLst>
              </a:tr>
              <a:tr h="673316">
                <a:tc>
                  <a:txBody>
                    <a:bodyPr/>
                    <a:lstStyle/>
                    <a:p>
                      <a:pPr marL="91440">
                        <a:lnSpc>
                          <a:spcPct val="100000"/>
                        </a:lnSpc>
                        <a:spcBef>
                          <a:spcPts val="1975"/>
                        </a:spcBef>
                      </a:pPr>
                      <a:r>
                        <a:rPr sz="1800" b="0" dirty="0">
                          <a:solidFill>
                            <a:srgbClr val="FF0000"/>
                          </a:solidFill>
                          <a:latin typeface="Microsoft YaHei" panose="020B0503020204020204" pitchFamily="34" charset="-122"/>
                          <a:ea typeface="Microsoft YaHei" panose="020B0503020204020204" pitchFamily="34" charset="-122"/>
                          <a:cs typeface="Microsoft YaHei"/>
                        </a:rPr>
                        <a:t>11</a:t>
                      </a:r>
                      <a:r>
                        <a:rPr lang="en-US" altLang="zh-TW" sz="1800" b="0" dirty="0">
                          <a:solidFill>
                            <a:srgbClr val="FF0000"/>
                          </a:solidFill>
                          <a:latin typeface="Microsoft YaHei" panose="020B0503020204020204" pitchFamily="34" charset="-122"/>
                          <a:ea typeface="Microsoft YaHei" panose="020B0503020204020204" pitchFamily="34" charset="-122"/>
                          <a:cs typeface="Microsoft YaHei"/>
                        </a:rPr>
                        <a:t>5</a:t>
                      </a:r>
                      <a:r>
                        <a:rPr sz="1800" b="0" dirty="0">
                          <a:solidFill>
                            <a:srgbClr val="FF0000"/>
                          </a:solidFill>
                          <a:latin typeface="Microsoft YaHei" panose="020B0503020204020204" pitchFamily="34" charset="-122"/>
                          <a:ea typeface="Microsoft YaHei" panose="020B0503020204020204" pitchFamily="34" charset="-122"/>
                          <a:cs typeface="Microsoft YaHei"/>
                        </a:rPr>
                        <a:t>.03.2</a:t>
                      </a:r>
                      <a:r>
                        <a:rPr lang="en-US" altLang="zh-TW" sz="1800" b="0" dirty="0">
                          <a:solidFill>
                            <a:srgbClr val="FF0000"/>
                          </a:solidFill>
                          <a:latin typeface="Microsoft YaHei" panose="020B0503020204020204" pitchFamily="34" charset="-122"/>
                          <a:ea typeface="Microsoft YaHei" panose="020B0503020204020204" pitchFamily="34" charset="-122"/>
                          <a:cs typeface="Microsoft YaHei"/>
                        </a:rPr>
                        <a:t>4</a:t>
                      </a:r>
                      <a:r>
                        <a:rPr sz="1800" b="0" spc="-15" dirty="0">
                          <a:solidFill>
                            <a:srgbClr val="FF0000"/>
                          </a:solidFill>
                          <a:latin typeface="Microsoft YaHei" panose="020B0503020204020204" pitchFamily="34" charset="-122"/>
                          <a:ea typeface="Microsoft YaHei" panose="020B0503020204020204" pitchFamily="34" charset="-122"/>
                          <a:cs typeface="Microsoft YaHei"/>
                        </a:rPr>
                        <a:t> (</a:t>
                      </a:r>
                      <a:r>
                        <a:rPr lang="zh-TW" altLang="en-US" sz="1800" b="0" spc="-15" dirty="0">
                          <a:solidFill>
                            <a:srgbClr val="FF0000"/>
                          </a:solidFill>
                          <a:latin typeface="Microsoft YaHei" panose="020B0503020204020204" pitchFamily="34" charset="-122"/>
                          <a:ea typeface="Microsoft YaHei" panose="020B0503020204020204" pitchFamily="34" charset="-122"/>
                          <a:cs typeface="Microsoft YaHei"/>
                        </a:rPr>
                        <a:t>二</a:t>
                      </a:r>
                      <a:r>
                        <a:rPr sz="1800" b="0" spc="-15" dirty="0">
                          <a:solidFill>
                            <a:srgbClr val="FF0000"/>
                          </a:solidFill>
                          <a:latin typeface="Microsoft YaHei" panose="020B0503020204020204" pitchFamily="34" charset="-122"/>
                          <a:ea typeface="Microsoft YaHei" panose="020B0503020204020204" pitchFamily="34" charset="-122"/>
                          <a:cs typeface="Microsoft YaHei"/>
                        </a:rPr>
                        <a:t>) 至 </a:t>
                      </a:r>
                      <a:r>
                        <a:rPr sz="1800" b="0" dirty="0">
                          <a:solidFill>
                            <a:srgbClr val="FF0000"/>
                          </a:solidFill>
                          <a:latin typeface="Microsoft YaHei" panose="020B0503020204020204" pitchFamily="34" charset="-122"/>
                          <a:ea typeface="Microsoft YaHei" panose="020B0503020204020204" pitchFamily="34" charset="-122"/>
                          <a:cs typeface="Microsoft YaHei"/>
                        </a:rPr>
                        <a:t>03.2</a:t>
                      </a:r>
                      <a:r>
                        <a:rPr lang="en-US" altLang="zh-TW" sz="1800" b="0" dirty="0">
                          <a:solidFill>
                            <a:srgbClr val="FF0000"/>
                          </a:solidFill>
                          <a:latin typeface="Microsoft YaHei" panose="020B0503020204020204" pitchFamily="34" charset="-122"/>
                          <a:ea typeface="Microsoft YaHei" panose="020B0503020204020204" pitchFamily="34" charset="-122"/>
                          <a:cs typeface="Microsoft YaHei"/>
                        </a:rPr>
                        <a:t>5</a:t>
                      </a:r>
                      <a:r>
                        <a:rPr sz="1800" b="0" spc="-25" dirty="0">
                          <a:solidFill>
                            <a:srgbClr val="FF0000"/>
                          </a:solidFill>
                          <a:latin typeface="Microsoft YaHei" panose="020B0503020204020204" pitchFamily="34" charset="-122"/>
                          <a:ea typeface="Microsoft YaHei" panose="020B0503020204020204" pitchFamily="34" charset="-122"/>
                          <a:cs typeface="Microsoft YaHei"/>
                        </a:rPr>
                        <a:t> (</a:t>
                      </a:r>
                      <a:r>
                        <a:rPr lang="zh-TW" altLang="en-US" sz="1800" b="0" spc="-25" dirty="0">
                          <a:solidFill>
                            <a:srgbClr val="FF0000"/>
                          </a:solidFill>
                          <a:latin typeface="Microsoft YaHei" panose="020B0503020204020204" pitchFamily="34" charset="-122"/>
                          <a:ea typeface="Microsoft YaHei" panose="020B0503020204020204" pitchFamily="34" charset="-122"/>
                          <a:cs typeface="Microsoft YaHei"/>
                        </a:rPr>
                        <a:t>三</a:t>
                      </a:r>
                      <a:r>
                        <a:rPr sz="1800" b="0" spc="-25" dirty="0">
                          <a:solidFill>
                            <a:srgbClr val="FF0000"/>
                          </a:solidFill>
                          <a:latin typeface="Microsoft YaHei" panose="020B0503020204020204" pitchFamily="34" charset="-122"/>
                          <a:ea typeface="Microsoft YaHei" panose="020B0503020204020204" pitchFamily="34" charset="-122"/>
                          <a:cs typeface="Microsoft YaHei"/>
                        </a:rPr>
                        <a:t>)</a:t>
                      </a:r>
                      <a:endParaRPr sz="1800" b="0" dirty="0">
                        <a:latin typeface="Microsoft YaHei" panose="020B0503020204020204" pitchFamily="34" charset="-122"/>
                        <a:ea typeface="Microsoft YaHei" panose="020B0503020204020204" pitchFamily="34" charset="-122"/>
                        <a:cs typeface="Microsoft YaHei"/>
                      </a:endParaRPr>
                    </a:p>
                  </a:txBody>
                  <a:tcPr marL="0" marR="0" marT="250825"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tc>
                  <a:txBody>
                    <a:bodyPr/>
                    <a:lstStyle/>
                    <a:p>
                      <a:pPr marL="254635">
                        <a:lnSpc>
                          <a:spcPct val="100000"/>
                        </a:lnSpc>
                        <a:spcBef>
                          <a:spcPts val="860"/>
                        </a:spcBef>
                      </a:pPr>
                      <a:r>
                        <a:rPr sz="1800" b="0" spc="-5" dirty="0">
                          <a:solidFill>
                            <a:srgbClr val="FF0000"/>
                          </a:solidFill>
                          <a:latin typeface="Microsoft YaHei" panose="020B0503020204020204" pitchFamily="34" charset="-122"/>
                          <a:ea typeface="Microsoft YaHei" panose="020B0503020204020204" pitchFamily="34" charset="-122"/>
                          <a:cs typeface="Microsoft YaHei"/>
                        </a:rPr>
                        <a:t>集體報名學校及個別報名考生向甄選委員會辦理報名</a:t>
                      </a:r>
                      <a:endParaRPr sz="1800" b="0" dirty="0">
                        <a:latin typeface="Microsoft YaHei" panose="020B0503020204020204" pitchFamily="34" charset="-122"/>
                        <a:ea typeface="Microsoft YaHei" panose="020B0503020204020204" pitchFamily="34" charset="-122"/>
                        <a:cs typeface="Microsoft YaHei"/>
                      </a:endParaRPr>
                    </a:p>
                    <a:p>
                      <a:pPr marL="254635">
                        <a:lnSpc>
                          <a:spcPct val="100000"/>
                        </a:lnSpc>
                        <a:spcBef>
                          <a:spcPts val="545"/>
                        </a:spcBef>
                      </a:pPr>
                      <a:r>
                        <a:rPr sz="1600" b="0" spc="-15" dirty="0">
                          <a:solidFill>
                            <a:srgbClr val="FF0000"/>
                          </a:solidFill>
                          <a:latin typeface="Microsoft YaHei" panose="020B0503020204020204" pitchFamily="34" charset="-122"/>
                          <a:ea typeface="Microsoft YaHei" panose="020B0503020204020204" pitchFamily="34" charset="-122"/>
                          <a:cs typeface="Microsoft YaHei"/>
                        </a:rPr>
                        <a:t>(集報 : 每日上午</a:t>
                      </a:r>
                      <a:r>
                        <a:rPr sz="1600" b="0" spc="-10" dirty="0">
                          <a:solidFill>
                            <a:srgbClr val="FF0000"/>
                          </a:solidFill>
                          <a:latin typeface="Microsoft YaHei" panose="020B0503020204020204" pitchFamily="34" charset="-122"/>
                          <a:ea typeface="Microsoft YaHei" panose="020B0503020204020204" pitchFamily="34" charset="-122"/>
                          <a:cs typeface="Microsoft YaHei"/>
                        </a:rPr>
                        <a:t>9</a:t>
                      </a:r>
                      <a:r>
                        <a:rPr sz="1600" b="0" spc="-25" dirty="0">
                          <a:solidFill>
                            <a:srgbClr val="FF0000"/>
                          </a:solidFill>
                          <a:latin typeface="Microsoft YaHei" panose="020B0503020204020204" pitchFamily="34" charset="-122"/>
                          <a:ea typeface="Microsoft YaHei" panose="020B0503020204020204" pitchFamily="34" charset="-122"/>
                          <a:cs typeface="Microsoft YaHei"/>
                        </a:rPr>
                        <a:t>時起至下午</a:t>
                      </a:r>
                      <a:r>
                        <a:rPr sz="1600" b="0" spc="-10" dirty="0">
                          <a:solidFill>
                            <a:srgbClr val="FF0000"/>
                          </a:solidFill>
                          <a:latin typeface="Microsoft YaHei" panose="020B0503020204020204" pitchFamily="34" charset="-122"/>
                          <a:ea typeface="Microsoft YaHei" panose="020B0503020204020204" pitchFamily="34" charset="-122"/>
                          <a:cs typeface="Microsoft YaHei"/>
                        </a:rPr>
                        <a:t>5</a:t>
                      </a:r>
                      <a:r>
                        <a:rPr sz="1600" b="0" spc="-15" dirty="0">
                          <a:solidFill>
                            <a:srgbClr val="FF0000"/>
                          </a:solidFill>
                          <a:latin typeface="Microsoft YaHei" panose="020B0503020204020204" pitchFamily="34" charset="-122"/>
                          <a:ea typeface="Microsoft YaHei" panose="020B0503020204020204" pitchFamily="34" charset="-122"/>
                          <a:cs typeface="Microsoft YaHei"/>
                        </a:rPr>
                        <a:t>時止；個報 : 每日上午</a:t>
                      </a:r>
                      <a:r>
                        <a:rPr sz="1600" b="0" spc="-10" dirty="0">
                          <a:solidFill>
                            <a:srgbClr val="FF0000"/>
                          </a:solidFill>
                          <a:latin typeface="Microsoft YaHei" panose="020B0503020204020204" pitchFamily="34" charset="-122"/>
                          <a:ea typeface="Microsoft YaHei" panose="020B0503020204020204" pitchFamily="34" charset="-122"/>
                          <a:cs typeface="Microsoft YaHei"/>
                        </a:rPr>
                        <a:t>9</a:t>
                      </a:r>
                      <a:r>
                        <a:rPr sz="1600" b="0" spc="-25" dirty="0">
                          <a:solidFill>
                            <a:srgbClr val="FF0000"/>
                          </a:solidFill>
                          <a:latin typeface="Microsoft YaHei" panose="020B0503020204020204" pitchFamily="34" charset="-122"/>
                          <a:ea typeface="Microsoft YaHei" panose="020B0503020204020204" pitchFamily="34" charset="-122"/>
                          <a:cs typeface="Microsoft YaHei"/>
                        </a:rPr>
                        <a:t>時起至下午</a:t>
                      </a:r>
                      <a:r>
                        <a:rPr sz="1600" b="0" spc="-10" dirty="0">
                          <a:solidFill>
                            <a:srgbClr val="FF0000"/>
                          </a:solidFill>
                          <a:latin typeface="Microsoft YaHei" panose="020B0503020204020204" pitchFamily="34" charset="-122"/>
                          <a:ea typeface="Microsoft YaHei" panose="020B0503020204020204" pitchFamily="34" charset="-122"/>
                          <a:cs typeface="Microsoft YaHei"/>
                        </a:rPr>
                        <a:t>9</a:t>
                      </a:r>
                      <a:r>
                        <a:rPr sz="1600" b="0" spc="-35" dirty="0">
                          <a:solidFill>
                            <a:srgbClr val="FF0000"/>
                          </a:solidFill>
                          <a:latin typeface="Microsoft YaHei" panose="020B0503020204020204" pitchFamily="34" charset="-122"/>
                          <a:ea typeface="Microsoft YaHei" panose="020B0503020204020204" pitchFamily="34" charset="-122"/>
                          <a:cs typeface="Microsoft YaHei"/>
                        </a:rPr>
                        <a:t>時止)</a:t>
                      </a:r>
                      <a:endParaRPr sz="1600" b="0" dirty="0">
                        <a:latin typeface="Microsoft YaHei" panose="020B0503020204020204" pitchFamily="34" charset="-122"/>
                        <a:ea typeface="Microsoft YaHei" panose="020B0503020204020204" pitchFamily="34" charset="-122"/>
                        <a:cs typeface="Microsoft YaHei"/>
                      </a:endParaRPr>
                    </a:p>
                  </a:txBody>
                  <a:tcPr marL="0" marR="0" marT="109220"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6420345"/>
                  </a:ext>
                </a:extLst>
              </a:tr>
              <a:tr h="719604">
                <a:tc>
                  <a:txBody>
                    <a:bodyPr/>
                    <a:lstStyle/>
                    <a:p>
                      <a:pPr marL="91440">
                        <a:lnSpc>
                          <a:spcPct val="100000"/>
                        </a:lnSpc>
                        <a:spcBef>
                          <a:spcPts val="840"/>
                        </a:spcBef>
                      </a:pPr>
                      <a:r>
                        <a:rPr sz="1800" b="0" dirty="0">
                          <a:solidFill>
                            <a:srgbClr val="0000FF"/>
                          </a:solidFill>
                          <a:latin typeface="Microsoft YaHei" panose="020B0503020204020204" pitchFamily="34" charset="-122"/>
                          <a:ea typeface="Microsoft YaHei" panose="020B0503020204020204" pitchFamily="34" charset="-122"/>
                          <a:cs typeface="Microsoft YaHei"/>
                        </a:rPr>
                        <a:t>11</a:t>
                      </a:r>
                      <a:r>
                        <a:rPr lang="en-US" altLang="zh-TW" sz="1800" b="0" dirty="0">
                          <a:solidFill>
                            <a:srgbClr val="0000FF"/>
                          </a:solidFill>
                          <a:latin typeface="Microsoft YaHei" panose="020B0503020204020204" pitchFamily="34" charset="-122"/>
                          <a:ea typeface="Microsoft YaHei" panose="020B0503020204020204" pitchFamily="34" charset="-122"/>
                          <a:cs typeface="Microsoft YaHei"/>
                        </a:rPr>
                        <a:t>5</a:t>
                      </a:r>
                      <a:r>
                        <a:rPr sz="1800" b="0" dirty="0">
                          <a:solidFill>
                            <a:srgbClr val="0000FF"/>
                          </a:solidFill>
                          <a:latin typeface="Microsoft YaHei" panose="020B0503020204020204" pitchFamily="34" charset="-122"/>
                          <a:ea typeface="Microsoft YaHei" panose="020B0503020204020204" pitchFamily="34" charset="-122"/>
                          <a:cs typeface="Microsoft YaHei"/>
                        </a:rPr>
                        <a:t>.03.</a:t>
                      </a:r>
                      <a:r>
                        <a:rPr lang="en-US" altLang="zh-TW" sz="1800" b="0" dirty="0">
                          <a:solidFill>
                            <a:srgbClr val="0000FF"/>
                          </a:solidFill>
                          <a:latin typeface="Microsoft YaHei" panose="020B0503020204020204" pitchFamily="34" charset="-122"/>
                          <a:ea typeface="Microsoft YaHei" panose="020B0503020204020204" pitchFamily="34" charset="-122"/>
                          <a:cs typeface="Microsoft YaHei"/>
                        </a:rPr>
                        <a:t>31</a:t>
                      </a:r>
                      <a:r>
                        <a:rPr sz="1800" b="0" spc="-15" dirty="0">
                          <a:solidFill>
                            <a:srgbClr val="0000FF"/>
                          </a:solidFill>
                          <a:latin typeface="Microsoft YaHei" panose="020B0503020204020204" pitchFamily="34" charset="-122"/>
                          <a:ea typeface="Microsoft YaHei" panose="020B0503020204020204" pitchFamily="34" charset="-122"/>
                          <a:cs typeface="Microsoft YaHei"/>
                        </a:rPr>
                        <a:t> (</a:t>
                      </a:r>
                      <a:r>
                        <a:rPr lang="zh-TW" altLang="en-US" sz="1800" b="0" spc="-15" dirty="0">
                          <a:solidFill>
                            <a:srgbClr val="0000FF"/>
                          </a:solidFill>
                          <a:latin typeface="Microsoft YaHei" panose="020B0503020204020204" pitchFamily="34" charset="-122"/>
                          <a:ea typeface="Microsoft YaHei" panose="020B0503020204020204" pitchFamily="34" charset="-122"/>
                          <a:cs typeface="Microsoft YaHei"/>
                        </a:rPr>
                        <a:t>二</a:t>
                      </a:r>
                      <a:r>
                        <a:rPr sz="1800" b="0" spc="-15" dirty="0">
                          <a:solidFill>
                            <a:srgbClr val="0000FF"/>
                          </a:solidFill>
                          <a:latin typeface="Microsoft YaHei" panose="020B0503020204020204" pitchFamily="34" charset="-122"/>
                          <a:ea typeface="Microsoft YaHei" panose="020B0503020204020204" pitchFamily="34" charset="-122"/>
                          <a:cs typeface="Microsoft YaHei"/>
                        </a:rPr>
                        <a:t>) 上午</a:t>
                      </a:r>
                      <a:r>
                        <a:rPr sz="1800" b="0" dirty="0">
                          <a:solidFill>
                            <a:srgbClr val="0000FF"/>
                          </a:solidFill>
                          <a:latin typeface="Microsoft YaHei" panose="020B0503020204020204" pitchFamily="34" charset="-122"/>
                          <a:ea typeface="Microsoft YaHei" panose="020B0503020204020204" pitchFamily="34" charset="-122"/>
                          <a:cs typeface="Microsoft YaHei"/>
                        </a:rPr>
                        <a:t>9</a:t>
                      </a:r>
                      <a:r>
                        <a:rPr sz="1800" b="0" spc="-50" dirty="0">
                          <a:solidFill>
                            <a:srgbClr val="0000FF"/>
                          </a:solidFill>
                          <a:latin typeface="Microsoft YaHei" panose="020B0503020204020204" pitchFamily="34" charset="-122"/>
                          <a:ea typeface="Microsoft YaHei" panose="020B0503020204020204" pitchFamily="34" charset="-122"/>
                          <a:cs typeface="Microsoft YaHei"/>
                        </a:rPr>
                        <a:t>時</a:t>
                      </a:r>
                      <a:endParaRPr sz="1800" b="0" dirty="0">
                        <a:latin typeface="Microsoft YaHei" panose="020B0503020204020204" pitchFamily="34" charset="-122"/>
                        <a:ea typeface="Microsoft YaHei" panose="020B0503020204020204" pitchFamily="34" charset="-122"/>
                        <a:cs typeface="Microsoft YaHei"/>
                      </a:endParaRPr>
                    </a:p>
                  </a:txBody>
                  <a:tcPr marL="0" marR="0" marT="106680"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tc>
                  <a:txBody>
                    <a:bodyPr/>
                    <a:lstStyle/>
                    <a:p>
                      <a:pPr marL="254635">
                        <a:lnSpc>
                          <a:spcPct val="100000"/>
                        </a:lnSpc>
                        <a:spcBef>
                          <a:spcPts val="880"/>
                        </a:spcBef>
                      </a:pPr>
                      <a:r>
                        <a:rPr sz="1800" b="0" spc="-5" dirty="0">
                          <a:solidFill>
                            <a:srgbClr val="0000FF"/>
                          </a:solidFill>
                          <a:latin typeface="Microsoft YaHei" panose="020B0503020204020204" pitchFamily="34" charset="-122"/>
                          <a:ea typeface="Microsoft YaHei" panose="020B0503020204020204" pitchFamily="34" charset="-122"/>
                          <a:cs typeface="Microsoft YaHei"/>
                        </a:rPr>
                        <a:t>公告第一階段篩選結果</a:t>
                      </a:r>
                      <a:endParaRPr sz="1800" b="0" dirty="0">
                        <a:latin typeface="Microsoft YaHei" panose="020B0503020204020204" pitchFamily="34" charset="-122"/>
                        <a:ea typeface="Microsoft YaHei" panose="020B0503020204020204" pitchFamily="34" charset="-122"/>
                        <a:cs typeface="Microsoft YaHei"/>
                      </a:endParaRPr>
                    </a:p>
                  </a:txBody>
                  <a:tcPr marL="0" marR="0" marT="111760"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936908868"/>
                  </a:ext>
                </a:extLst>
              </a:tr>
            </a:tbl>
          </a:graphicData>
        </a:graphic>
      </p:graphicFrame>
      <p:sp>
        <p:nvSpPr>
          <p:cNvPr id="4" name="object 4"/>
          <p:cNvSpPr txBox="1">
            <a:spLocks noGrp="1"/>
          </p:cNvSpPr>
          <p:nvPr>
            <p:ph type="sldNum" sz="quarter" idx="7"/>
          </p:nvPr>
        </p:nvSpPr>
        <p:spPr>
          <a:xfrm>
            <a:off x="11593586" y="6501469"/>
            <a:ext cx="404612" cy="179536"/>
          </a:xfrm>
          <a:prstGeom prst="rect">
            <a:avLst/>
          </a:prstGeom>
        </p:spPr>
        <p:txBody>
          <a:bodyPr vert="horz" wrap="square" lIns="0" tIns="0" rIns="0" bIns="0" rtlCol="0">
            <a:spAutoFit/>
          </a:bodyPr>
          <a:lstStyle>
            <a:defPPr>
              <a:defRPr kern="0"/>
            </a:defPPr>
            <a:lvl1pPr>
              <a:defRPr sz="1200" b="0" i="0">
                <a:solidFill>
                  <a:schemeClr val="tx1"/>
                </a:solidFill>
                <a:latin typeface="Arial MT"/>
                <a:cs typeface="Arial MT"/>
              </a:defRPr>
            </a:lvl1pPr>
          </a:lstStyle>
          <a:p>
            <a:pPr marL="123189">
              <a:lnSpc>
                <a:spcPts val="1425"/>
              </a:lnSpc>
            </a:pPr>
            <a:fld id="{81D60167-4931-47E6-BA6A-407CBD079E47}" type="slidenum">
              <a:rPr lang="en-US" altLang="zh-TW" spc="-50" smtClean="0"/>
              <a:pPr marL="123189">
                <a:lnSpc>
                  <a:spcPts val="1425"/>
                </a:lnSpc>
              </a:pPr>
              <a:t>31</a:t>
            </a:fld>
            <a:endParaRPr spc="-25" dirty="0"/>
          </a:p>
        </p:txBody>
      </p:sp>
      <p:sp>
        <p:nvSpPr>
          <p:cNvPr id="3" name="object 3"/>
          <p:cNvSpPr txBox="1">
            <a:spLocks noGrp="1"/>
          </p:cNvSpPr>
          <p:nvPr>
            <p:ph type="title"/>
          </p:nvPr>
        </p:nvSpPr>
        <p:spPr>
          <a:xfrm>
            <a:off x="670559" y="-269563"/>
            <a:ext cx="11062603" cy="1342675"/>
          </a:xfrm>
          <a:prstGeom prst="rect">
            <a:avLst/>
          </a:prstGeom>
        </p:spPr>
        <p:txBody>
          <a:bodyPr vert="horz" wrap="square" lIns="0" tIns="331470" rIns="0" bIns="0" rtlCol="0">
            <a:spAutoFit/>
          </a:bodyPr>
          <a:lstStyle/>
          <a:p>
            <a:pPr marL="12700">
              <a:lnSpc>
                <a:spcPct val="100000"/>
              </a:lnSpc>
              <a:spcBef>
                <a:spcPts val="2610"/>
              </a:spcBef>
            </a:pPr>
            <a:r>
              <a:rPr b="1" spc="-10" dirty="0">
                <a:solidFill>
                  <a:schemeClr val="bg1"/>
                </a:solidFill>
                <a:latin typeface="Microsoft YaHei" panose="020B0503020204020204" pitchFamily="34" charset="-122"/>
                <a:ea typeface="Microsoft YaHei" panose="020B0503020204020204" pitchFamily="34" charset="-122"/>
              </a:rPr>
              <a:t>11</a:t>
            </a:r>
            <a:r>
              <a:rPr lang="en-US" altLang="zh-TW" b="1" spc="-10" dirty="0">
                <a:solidFill>
                  <a:schemeClr val="bg1"/>
                </a:solidFill>
                <a:latin typeface="Microsoft YaHei" panose="020B0503020204020204" pitchFamily="34" charset="-122"/>
                <a:ea typeface="Microsoft YaHei" panose="020B0503020204020204" pitchFamily="34" charset="-122"/>
              </a:rPr>
              <a:t>5</a:t>
            </a:r>
            <a:r>
              <a:rPr b="1" spc="-40" dirty="0">
                <a:solidFill>
                  <a:schemeClr val="bg1"/>
                </a:solidFill>
                <a:latin typeface="Microsoft YaHei" panose="020B0503020204020204" pitchFamily="34" charset="-122"/>
                <a:ea typeface="Microsoft YaHei" panose="020B0503020204020204" pitchFamily="34" charset="-122"/>
              </a:rPr>
              <a:t>學年度申請入學重要日程</a:t>
            </a:r>
            <a:r>
              <a:rPr sz="2400" b="1" spc="-5" dirty="0">
                <a:solidFill>
                  <a:schemeClr val="bg1"/>
                </a:solidFill>
                <a:latin typeface="Microsoft YaHei" panose="020B0503020204020204" pitchFamily="34" charset="-122"/>
                <a:ea typeface="Microsoft YaHei" panose="020B0503020204020204" pitchFamily="34" charset="-122"/>
              </a:rPr>
              <a:t>(節錄</a:t>
            </a:r>
            <a:r>
              <a:rPr sz="2400" b="1" spc="-25" dirty="0">
                <a:solidFill>
                  <a:schemeClr val="bg1"/>
                </a:solidFill>
                <a:latin typeface="Microsoft YaHei" panose="020B0503020204020204" pitchFamily="34" charset="-122"/>
                <a:ea typeface="Microsoft YaHei" panose="020B0503020204020204" pitchFamily="34" charset="-122"/>
              </a:rPr>
              <a:t>1)</a:t>
            </a:r>
            <a:endParaRPr sz="2400" b="1" dirty="0">
              <a:solidFill>
                <a:schemeClr val="bg1"/>
              </a:solidFill>
              <a:latin typeface="Microsoft YaHei" panose="020B0503020204020204" pitchFamily="34" charset="-122"/>
              <a:ea typeface="Microsoft YaHei" panose="020B0503020204020204" pitchFamily="34" charset="-122"/>
            </a:endParaRPr>
          </a:p>
          <a:p>
            <a:pPr marR="5080" algn="r">
              <a:lnSpc>
                <a:spcPct val="100000"/>
              </a:lnSpc>
              <a:spcBef>
                <a:spcPts val="885"/>
              </a:spcBef>
            </a:pPr>
            <a:r>
              <a:rPr sz="1400" b="1" spc="-5" dirty="0">
                <a:solidFill>
                  <a:schemeClr val="tx1">
                    <a:lumMod val="95000"/>
                    <a:lumOff val="5000"/>
                  </a:schemeClr>
                </a:solidFill>
                <a:latin typeface="Microsoft YaHei" panose="020B0503020204020204" pitchFamily="34" charset="-122"/>
                <a:ea typeface="Microsoft YaHei" panose="020B0503020204020204" pitchFamily="34" charset="-122"/>
                <a:cs typeface="Microsoft JhengHei"/>
              </a:rPr>
              <a:t>※屆時以</a:t>
            </a:r>
            <a:r>
              <a:rPr sz="1400" b="1" spc="-10" dirty="0">
                <a:solidFill>
                  <a:schemeClr val="tx1">
                    <a:lumMod val="95000"/>
                    <a:lumOff val="5000"/>
                  </a:schemeClr>
                </a:solidFill>
                <a:latin typeface="Microsoft YaHei" panose="020B0503020204020204" pitchFamily="34" charset="-122"/>
                <a:ea typeface="Microsoft YaHei" panose="020B0503020204020204" pitchFamily="34" charset="-122"/>
                <a:cs typeface="Microsoft JhengHei"/>
              </a:rPr>
              <a:t>11</a:t>
            </a:r>
            <a:r>
              <a:rPr lang="en-US" altLang="zh-TW" sz="1400" b="1" spc="-10" dirty="0">
                <a:solidFill>
                  <a:schemeClr val="tx1">
                    <a:lumMod val="95000"/>
                    <a:lumOff val="5000"/>
                  </a:schemeClr>
                </a:solidFill>
                <a:latin typeface="Microsoft YaHei" panose="020B0503020204020204" pitchFamily="34" charset="-122"/>
                <a:ea typeface="Microsoft YaHei" panose="020B0503020204020204" pitchFamily="34" charset="-122"/>
                <a:cs typeface="Microsoft JhengHei"/>
              </a:rPr>
              <a:t>5</a:t>
            </a:r>
            <a:r>
              <a:rPr sz="1400" b="1" spc="-15" dirty="0">
                <a:solidFill>
                  <a:schemeClr val="tx1">
                    <a:lumMod val="95000"/>
                    <a:lumOff val="5000"/>
                  </a:schemeClr>
                </a:solidFill>
                <a:latin typeface="Microsoft YaHei" panose="020B0503020204020204" pitchFamily="34" charset="-122"/>
                <a:ea typeface="Microsoft YaHei" panose="020B0503020204020204" pitchFamily="34" charset="-122"/>
                <a:cs typeface="Microsoft JhengHei"/>
              </a:rPr>
              <a:t>學年度簡章公告日期為準</a:t>
            </a:r>
            <a:r>
              <a:rPr sz="1400" b="1" spc="-15" dirty="0">
                <a:solidFill>
                  <a:schemeClr val="bg1"/>
                </a:solidFill>
                <a:latin typeface="Microsoft YaHei" panose="020B0503020204020204" pitchFamily="34" charset="-122"/>
                <a:ea typeface="Microsoft YaHei" panose="020B0503020204020204" pitchFamily="34" charset="-122"/>
                <a:cs typeface="Microsoft JhengHei"/>
              </a:rPr>
              <a:t>。</a:t>
            </a:r>
            <a:endParaRPr sz="1400" b="1" dirty="0">
              <a:solidFill>
                <a:schemeClr val="bg1"/>
              </a:solidFill>
              <a:latin typeface="Microsoft YaHei" panose="020B0503020204020204" pitchFamily="34" charset="-122"/>
              <a:ea typeface="Microsoft YaHei" panose="020B0503020204020204" pitchFamily="34" charset="-122"/>
              <a:cs typeface="Microsoft JhengHe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4210890848"/>
              </p:ext>
            </p:extLst>
          </p:nvPr>
        </p:nvGraphicFramePr>
        <p:xfrm>
          <a:off x="901369" y="1127330"/>
          <a:ext cx="10548620" cy="5365749"/>
        </p:xfrm>
        <a:graphic>
          <a:graphicData uri="http://schemas.openxmlformats.org/drawingml/2006/table">
            <a:tbl>
              <a:tblPr firstRow="1" bandRow="1">
                <a:tableStyleId>{2D5ABB26-0587-4C30-8999-92F81FD0307C}</a:tableStyleId>
              </a:tblPr>
              <a:tblGrid>
                <a:gridCol w="3173095">
                  <a:extLst>
                    <a:ext uri="{9D8B030D-6E8A-4147-A177-3AD203B41FA5}">
                      <a16:colId xmlns:a16="http://schemas.microsoft.com/office/drawing/2014/main" val="20000"/>
                    </a:ext>
                  </a:extLst>
                </a:gridCol>
                <a:gridCol w="7375525">
                  <a:extLst>
                    <a:ext uri="{9D8B030D-6E8A-4147-A177-3AD203B41FA5}">
                      <a16:colId xmlns:a16="http://schemas.microsoft.com/office/drawing/2014/main" val="20001"/>
                    </a:ext>
                  </a:extLst>
                </a:gridCol>
              </a:tblGrid>
              <a:tr h="473709">
                <a:tc>
                  <a:txBody>
                    <a:bodyPr/>
                    <a:lstStyle/>
                    <a:p>
                      <a:pPr marL="67945" algn="ctr">
                        <a:lnSpc>
                          <a:spcPct val="100000"/>
                        </a:lnSpc>
                        <a:spcBef>
                          <a:spcPts val="615"/>
                        </a:spcBef>
                        <a:tabLst>
                          <a:tab pos="474980" algn="l"/>
                        </a:tabLst>
                      </a:pPr>
                      <a:r>
                        <a:rPr sz="2000" b="1" spc="-50" dirty="0">
                          <a:solidFill>
                            <a:srgbClr val="FFFFFF"/>
                          </a:solidFill>
                          <a:latin typeface="Microsoft YaHei"/>
                          <a:cs typeface="Microsoft YaHei"/>
                        </a:rPr>
                        <a:t>日</a:t>
                      </a:r>
                      <a:r>
                        <a:rPr sz="2000" b="1" dirty="0">
                          <a:solidFill>
                            <a:srgbClr val="FFFFFF"/>
                          </a:solidFill>
                          <a:latin typeface="Microsoft YaHei"/>
                          <a:cs typeface="Microsoft YaHei"/>
                        </a:rPr>
                        <a:t>	</a:t>
                      </a:r>
                      <a:r>
                        <a:rPr sz="2000" b="1" spc="-50" dirty="0">
                          <a:solidFill>
                            <a:srgbClr val="FFFFFF"/>
                          </a:solidFill>
                          <a:latin typeface="Microsoft YaHei"/>
                          <a:cs typeface="Microsoft YaHei"/>
                        </a:rPr>
                        <a:t>期</a:t>
                      </a:r>
                      <a:endParaRPr sz="2000" dirty="0">
                        <a:latin typeface="Microsoft YaHei"/>
                        <a:cs typeface="Microsoft YaHei"/>
                      </a:endParaRPr>
                    </a:p>
                  </a:txBody>
                  <a:tcPr marL="0" marR="0" marT="78105" marB="0">
                    <a:lnL w="12700">
                      <a:noFill/>
                      <a:prstDash val="solid"/>
                    </a:lnL>
                    <a:lnR>
                      <a:noFill/>
                    </a:lnR>
                    <a:lnT>
                      <a:noFill/>
                    </a:lnT>
                    <a:lnB>
                      <a:noFill/>
                    </a:lnB>
                    <a:lnTlToBr w="12700" cmpd="sng">
                      <a:noFill/>
                      <a:prstDash val="solid"/>
                    </a:lnTlToBr>
                    <a:lnBlToTr w="12700" cmpd="sng">
                      <a:noFill/>
                      <a:prstDash val="solid"/>
                    </a:lnBlToTr>
                    <a:solidFill>
                      <a:schemeClr val="accent5"/>
                    </a:solidFill>
                  </a:tcPr>
                </a:tc>
                <a:tc>
                  <a:txBody>
                    <a:bodyPr/>
                    <a:lstStyle/>
                    <a:p>
                      <a:pPr marL="68580" algn="ctr">
                        <a:lnSpc>
                          <a:spcPct val="100000"/>
                        </a:lnSpc>
                        <a:spcBef>
                          <a:spcPts val="615"/>
                        </a:spcBef>
                        <a:tabLst>
                          <a:tab pos="475615" algn="l"/>
                        </a:tabLst>
                      </a:pPr>
                      <a:r>
                        <a:rPr sz="2000" b="1" spc="-50" dirty="0">
                          <a:solidFill>
                            <a:srgbClr val="FFFFFF"/>
                          </a:solidFill>
                          <a:latin typeface="Microsoft YaHei"/>
                          <a:cs typeface="Microsoft YaHei"/>
                        </a:rPr>
                        <a:t>項</a:t>
                      </a:r>
                      <a:r>
                        <a:rPr sz="2000" b="1" dirty="0">
                          <a:solidFill>
                            <a:srgbClr val="FFFFFF"/>
                          </a:solidFill>
                          <a:latin typeface="Microsoft YaHei"/>
                          <a:cs typeface="Microsoft YaHei"/>
                        </a:rPr>
                        <a:t>	</a:t>
                      </a:r>
                      <a:r>
                        <a:rPr sz="2000" b="1" spc="-50" dirty="0">
                          <a:solidFill>
                            <a:srgbClr val="FFFFFF"/>
                          </a:solidFill>
                          <a:latin typeface="Microsoft YaHei"/>
                          <a:cs typeface="Microsoft YaHei"/>
                        </a:rPr>
                        <a:t>目</a:t>
                      </a:r>
                      <a:endParaRPr sz="2000" dirty="0">
                        <a:latin typeface="Microsoft YaHei"/>
                        <a:cs typeface="Microsoft YaHei"/>
                      </a:endParaRPr>
                    </a:p>
                  </a:txBody>
                  <a:tcPr marL="0" marR="0" marT="78105" marB="0">
                    <a:lnL>
                      <a:noFill/>
                    </a:lnL>
                    <a:lnR w="12700">
                      <a:noFill/>
                      <a:prstDash val="solid"/>
                    </a:lnR>
                    <a:lnT>
                      <a:noFill/>
                    </a:lnT>
                    <a:lnB>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0000"/>
                  </a:ext>
                </a:extLst>
              </a:tr>
              <a:tr h="719455">
                <a:tc>
                  <a:txBody>
                    <a:bodyPr/>
                    <a:lstStyle/>
                    <a:p>
                      <a:pPr marL="91440">
                        <a:lnSpc>
                          <a:spcPct val="100000"/>
                        </a:lnSpc>
                        <a:spcBef>
                          <a:spcPts val="1685"/>
                        </a:spcBef>
                      </a:pPr>
                      <a:r>
                        <a:rPr sz="1800" dirty="0">
                          <a:latin typeface="Microsoft YaHei"/>
                          <a:cs typeface="Microsoft YaHei"/>
                        </a:rPr>
                        <a:t>11</a:t>
                      </a:r>
                      <a:r>
                        <a:rPr lang="en-US" altLang="zh-TW" sz="1800" dirty="0">
                          <a:latin typeface="Microsoft YaHei"/>
                          <a:cs typeface="Microsoft YaHei"/>
                        </a:rPr>
                        <a:t>5</a:t>
                      </a:r>
                      <a:r>
                        <a:rPr sz="1800" dirty="0">
                          <a:latin typeface="Microsoft YaHei"/>
                          <a:cs typeface="Microsoft YaHei"/>
                        </a:rPr>
                        <a:t>.04.1</a:t>
                      </a:r>
                      <a:r>
                        <a:rPr lang="en-US" altLang="zh-TW" sz="1800" dirty="0">
                          <a:latin typeface="Microsoft YaHei"/>
                          <a:cs typeface="Microsoft YaHei"/>
                        </a:rPr>
                        <a:t>0</a:t>
                      </a:r>
                      <a:r>
                        <a:rPr sz="1800" spc="-15" dirty="0">
                          <a:latin typeface="Microsoft YaHei"/>
                          <a:cs typeface="Microsoft YaHei"/>
                        </a:rPr>
                        <a:t> (五) 至 </a:t>
                      </a:r>
                      <a:r>
                        <a:rPr sz="1800" dirty="0">
                          <a:latin typeface="Microsoft YaHei"/>
                          <a:cs typeface="Microsoft YaHei"/>
                        </a:rPr>
                        <a:t>04.1</a:t>
                      </a:r>
                      <a:r>
                        <a:rPr lang="en-US" altLang="zh-TW" sz="1800" dirty="0">
                          <a:latin typeface="Microsoft YaHei"/>
                          <a:cs typeface="Microsoft YaHei"/>
                        </a:rPr>
                        <a:t>5</a:t>
                      </a:r>
                      <a:r>
                        <a:rPr sz="1800" spc="-20" dirty="0">
                          <a:latin typeface="Microsoft YaHei"/>
                          <a:cs typeface="Microsoft YaHei"/>
                        </a:rPr>
                        <a:t> (三)</a:t>
                      </a:r>
                      <a:endParaRPr sz="1800" dirty="0">
                        <a:latin typeface="Microsoft YaHei"/>
                        <a:cs typeface="Microsoft YaHei"/>
                      </a:endParaRPr>
                    </a:p>
                  </a:txBody>
                  <a:tcPr marL="0" marR="0" marT="213995" marB="0">
                    <a:lnL w="12700">
                      <a:noFill/>
                      <a:prstDash val="solid"/>
                    </a:lnL>
                    <a:lnR>
                      <a:noFill/>
                    </a:lnR>
                    <a:lnT>
                      <a:noFill/>
                    </a:lnT>
                    <a:lnB w="12700">
                      <a:noFill/>
                      <a:prstDash val="solid"/>
                    </a:lnB>
                    <a:lnTlToBr w="12700" cmpd="sng">
                      <a:noFill/>
                      <a:prstDash val="solid"/>
                    </a:lnTlToBr>
                    <a:lnBlToTr w="12700" cmpd="sng">
                      <a:noFill/>
                      <a:prstDash val="solid"/>
                    </a:lnBlToTr>
                    <a:solidFill>
                      <a:schemeClr val="accent5">
                        <a:lumMod val="20000"/>
                        <a:lumOff val="80000"/>
                      </a:schemeClr>
                    </a:solidFill>
                  </a:tcPr>
                </a:tc>
                <a:tc>
                  <a:txBody>
                    <a:bodyPr/>
                    <a:lstStyle/>
                    <a:p>
                      <a:pPr marL="182880">
                        <a:lnSpc>
                          <a:spcPct val="100000"/>
                        </a:lnSpc>
                        <a:spcBef>
                          <a:spcPts val="545"/>
                        </a:spcBef>
                      </a:pPr>
                      <a:r>
                        <a:rPr sz="1800" spc="-15" dirty="0">
                          <a:latin typeface="Microsoft YaHei"/>
                          <a:cs typeface="Microsoft YaHei"/>
                        </a:rPr>
                        <a:t>第二階段審查資料上傳(勾選學習歷程檔案)系統開放【測試練習版】</a:t>
                      </a:r>
                      <a:endParaRPr sz="1800" dirty="0">
                        <a:latin typeface="Microsoft YaHei"/>
                        <a:cs typeface="Microsoft YaHei"/>
                      </a:endParaRPr>
                    </a:p>
                    <a:p>
                      <a:pPr marL="182880">
                        <a:lnSpc>
                          <a:spcPct val="100000"/>
                        </a:lnSpc>
                        <a:spcBef>
                          <a:spcPts val="350"/>
                        </a:spcBef>
                      </a:pPr>
                      <a:r>
                        <a:rPr sz="1800" spc="-10" dirty="0">
                          <a:latin typeface="Microsoft YaHei"/>
                          <a:cs typeface="Microsoft YaHei"/>
                        </a:rPr>
                        <a:t>(系統內應屆學生為高一至高二共四學期學習歷程資料)</a:t>
                      </a:r>
                      <a:endParaRPr sz="1800" dirty="0">
                        <a:latin typeface="Microsoft YaHei"/>
                        <a:cs typeface="Microsoft YaHei"/>
                      </a:endParaRPr>
                    </a:p>
                  </a:txBody>
                  <a:tcPr marL="0" marR="0" marT="69215" marB="0">
                    <a:lnL>
                      <a:noFill/>
                    </a:lnL>
                    <a:lnR w="12700">
                      <a:noFill/>
                      <a:prstDash val="solid"/>
                    </a:lnR>
                    <a:lnT>
                      <a:noFill/>
                    </a:lnT>
                    <a:lnB w="12700">
                      <a:noFill/>
                      <a:prstDash val="soli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1"/>
                  </a:ext>
                </a:extLst>
              </a:tr>
              <a:tr h="719455">
                <a:tc>
                  <a:txBody>
                    <a:bodyPr/>
                    <a:lstStyle/>
                    <a:p>
                      <a:pPr marL="91440">
                        <a:lnSpc>
                          <a:spcPct val="100000"/>
                        </a:lnSpc>
                        <a:spcBef>
                          <a:spcPts val="605"/>
                        </a:spcBef>
                      </a:pPr>
                      <a:r>
                        <a:rPr sz="1800" dirty="0">
                          <a:solidFill>
                            <a:srgbClr val="0000FF"/>
                          </a:solidFill>
                          <a:latin typeface="Microsoft YaHei"/>
                          <a:cs typeface="Microsoft YaHei"/>
                        </a:rPr>
                        <a:t>11</a:t>
                      </a:r>
                      <a:r>
                        <a:rPr lang="en-US" altLang="zh-TW" sz="1800" dirty="0">
                          <a:solidFill>
                            <a:srgbClr val="0000FF"/>
                          </a:solidFill>
                          <a:latin typeface="Microsoft YaHei"/>
                          <a:cs typeface="Microsoft YaHei"/>
                        </a:rPr>
                        <a:t>5</a:t>
                      </a:r>
                      <a:r>
                        <a:rPr sz="1800" dirty="0">
                          <a:solidFill>
                            <a:srgbClr val="0000FF"/>
                          </a:solidFill>
                          <a:latin typeface="Microsoft YaHei"/>
                          <a:cs typeface="Microsoft YaHei"/>
                        </a:rPr>
                        <a:t>.05.0</a:t>
                      </a:r>
                      <a:r>
                        <a:rPr lang="en-US" altLang="zh-TW" sz="1800" dirty="0">
                          <a:solidFill>
                            <a:srgbClr val="0000FF"/>
                          </a:solidFill>
                          <a:latin typeface="Microsoft YaHei"/>
                          <a:cs typeface="Microsoft YaHei"/>
                        </a:rPr>
                        <a:t>1</a:t>
                      </a:r>
                      <a:r>
                        <a:rPr sz="1800" spc="-15" dirty="0">
                          <a:solidFill>
                            <a:srgbClr val="0000FF"/>
                          </a:solidFill>
                          <a:latin typeface="Microsoft YaHei"/>
                          <a:cs typeface="Microsoft YaHei"/>
                        </a:rPr>
                        <a:t> (四) 至 </a:t>
                      </a:r>
                      <a:r>
                        <a:rPr sz="1800" dirty="0">
                          <a:solidFill>
                            <a:srgbClr val="0000FF"/>
                          </a:solidFill>
                          <a:latin typeface="Microsoft YaHei"/>
                          <a:cs typeface="Microsoft YaHei"/>
                        </a:rPr>
                        <a:t>05.0</a:t>
                      </a:r>
                      <a:r>
                        <a:rPr lang="en-US" altLang="zh-TW" sz="1800" dirty="0">
                          <a:solidFill>
                            <a:srgbClr val="0000FF"/>
                          </a:solidFill>
                          <a:latin typeface="Microsoft YaHei"/>
                          <a:cs typeface="Microsoft YaHei"/>
                        </a:rPr>
                        <a:t>7</a:t>
                      </a:r>
                      <a:r>
                        <a:rPr sz="1800" spc="-20" dirty="0">
                          <a:solidFill>
                            <a:srgbClr val="0000FF"/>
                          </a:solidFill>
                          <a:latin typeface="Microsoft YaHei"/>
                          <a:cs typeface="Microsoft YaHei"/>
                        </a:rPr>
                        <a:t> (三)</a:t>
                      </a:r>
                      <a:endParaRPr sz="1800" dirty="0">
                        <a:latin typeface="Microsoft YaHei"/>
                        <a:cs typeface="Microsoft YaHei"/>
                      </a:endParaRPr>
                    </a:p>
                    <a:p>
                      <a:pPr marL="91440">
                        <a:lnSpc>
                          <a:spcPct val="100000"/>
                        </a:lnSpc>
                      </a:pPr>
                      <a:r>
                        <a:rPr sz="1800" spc="-10" dirty="0">
                          <a:solidFill>
                            <a:srgbClr val="0000FF"/>
                          </a:solidFill>
                          <a:latin typeface="Microsoft YaHei"/>
                          <a:cs typeface="Microsoft YaHei"/>
                        </a:rPr>
                        <a:t>(各大學繳交截止日詳見簡章)</a:t>
                      </a:r>
                      <a:endParaRPr sz="1800" dirty="0">
                        <a:latin typeface="Microsoft YaHei"/>
                        <a:cs typeface="Microsoft YaHei"/>
                      </a:endParaRPr>
                    </a:p>
                  </a:txBody>
                  <a:tcPr marL="0" marR="0" marT="76835"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rgbClr val="FFFFFF"/>
                    </a:solidFill>
                  </a:tcPr>
                </a:tc>
                <a:tc>
                  <a:txBody>
                    <a:bodyPr/>
                    <a:lstStyle/>
                    <a:p>
                      <a:pPr marL="182880">
                        <a:lnSpc>
                          <a:spcPct val="100000"/>
                        </a:lnSpc>
                        <a:spcBef>
                          <a:spcPts val="545"/>
                        </a:spcBef>
                      </a:pPr>
                      <a:r>
                        <a:rPr sz="1800" spc="-15" dirty="0">
                          <a:solidFill>
                            <a:srgbClr val="0000FF"/>
                          </a:solidFill>
                          <a:latin typeface="Microsoft YaHei"/>
                          <a:cs typeface="Microsoft YaHei"/>
                        </a:rPr>
                        <a:t>第二階段審查資料上傳(勾選學習歷程檔案)系統開放【正式版】</a:t>
                      </a:r>
                      <a:endParaRPr sz="1800" dirty="0">
                        <a:latin typeface="Microsoft YaHei"/>
                        <a:cs typeface="Microsoft YaHei"/>
                      </a:endParaRPr>
                    </a:p>
                    <a:p>
                      <a:pPr marL="182880">
                        <a:lnSpc>
                          <a:spcPct val="100000"/>
                        </a:lnSpc>
                        <a:spcBef>
                          <a:spcPts val="350"/>
                        </a:spcBef>
                      </a:pPr>
                      <a:r>
                        <a:rPr sz="1800" spc="-10" dirty="0">
                          <a:solidFill>
                            <a:srgbClr val="0000FF"/>
                          </a:solidFill>
                          <a:latin typeface="Microsoft YaHei"/>
                          <a:cs typeface="Microsoft YaHei"/>
                        </a:rPr>
                        <a:t>(系統內應屆學生為高一至高三共六學期學習歷程資料)</a:t>
                      </a:r>
                      <a:endParaRPr sz="1800" dirty="0">
                        <a:latin typeface="Microsoft YaHei"/>
                        <a:cs typeface="Microsoft YaHei"/>
                      </a:endParaRPr>
                    </a:p>
                  </a:txBody>
                  <a:tcPr marL="0" marR="0" marT="69215"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719455">
                <a:tc>
                  <a:txBody>
                    <a:bodyPr/>
                    <a:lstStyle/>
                    <a:p>
                      <a:pPr marL="91440">
                        <a:lnSpc>
                          <a:spcPct val="100000"/>
                        </a:lnSpc>
                        <a:spcBef>
                          <a:spcPts val="1690"/>
                        </a:spcBef>
                      </a:pPr>
                      <a:r>
                        <a:rPr sz="1800" dirty="0">
                          <a:solidFill>
                            <a:srgbClr val="FF0000"/>
                          </a:solidFill>
                          <a:latin typeface="Microsoft YaHei"/>
                          <a:cs typeface="Microsoft YaHei"/>
                        </a:rPr>
                        <a:t>11</a:t>
                      </a:r>
                      <a:r>
                        <a:rPr lang="en-US" altLang="zh-TW" sz="1800" dirty="0">
                          <a:solidFill>
                            <a:srgbClr val="FF0000"/>
                          </a:solidFill>
                          <a:latin typeface="Microsoft YaHei"/>
                          <a:cs typeface="Microsoft YaHei"/>
                        </a:rPr>
                        <a:t>5</a:t>
                      </a:r>
                      <a:r>
                        <a:rPr sz="1800" dirty="0">
                          <a:solidFill>
                            <a:srgbClr val="FF0000"/>
                          </a:solidFill>
                          <a:latin typeface="Microsoft YaHei"/>
                          <a:cs typeface="Microsoft YaHei"/>
                        </a:rPr>
                        <a:t>.05.0</a:t>
                      </a:r>
                      <a:r>
                        <a:rPr lang="en-US" altLang="zh-TW" sz="1800" dirty="0">
                          <a:solidFill>
                            <a:srgbClr val="FF0000"/>
                          </a:solidFill>
                          <a:latin typeface="Microsoft YaHei"/>
                          <a:cs typeface="Microsoft YaHei"/>
                        </a:rPr>
                        <a:t>7</a:t>
                      </a:r>
                      <a:r>
                        <a:rPr sz="1800" spc="-15" dirty="0">
                          <a:solidFill>
                            <a:srgbClr val="FF0000"/>
                          </a:solidFill>
                          <a:latin typeface="Microsoft YaHei"/>
                          <a:cs typeface="Microsoft YaHei"/>
                        </a:rPr>
                        <a:t> (四) 至 </a:t>
                      </a:r>
                      <a:r>
                        <a:rPr sz="1800" dirty="0">
                          <a:solidFill>
                            <a:srgbClr val="FF0000"/>
                          </a:solidFill>
                          <a:latin typeface="Microsoft YaHei"/>
                          <a:cs typeface="Microsoft YaHei"/>
                        </a:rPr>
                        <a:t>05.</a:t>
                      </a:r>
                      <a:r>
                        <a:rPr lang="en-US" altLang="zh-TW" sz="1800" dirty="0">
                          <a:solidFill>
                            <a:srgbClr val="FF0000"/>
                          </a:solidFill>
                          <a:latin typeface="Microsoft YaHei"/>
                          <a:cs typeface="Microsoft YaHei"/>
                        </a:rPr>
                        <a:t>08</a:t>
                      </a:r>
                      <a:r>
                        <a:rPr sz="1800" spc="-25" dirty="0">
                          <a:solidFill>
                            <a:srgbClr val="FF0000"/>
                          </a:solidFill>
                          <a:latin typeface="Microsoft YaHei"/>
                          <a:cs typeface="Microsoft YaHei"/>
                        </a:rPr>
                        <a:t> (五)</a:t>
                      </a:r>
                      <a:endParaRPr sz="1800" dirty="0">
                        <a:latin typeface="Microsoft YaHei"/>
                        <a:cs typeface="Microsoft YaHei"/>
                      </a:endParaRPr>
                    </a:p>
                  </a:txBody>
                  <a:tcPr marL="0" marR="0" marT="214630"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tc>
                  <a:txBody>
                    <a:bodyPr/>
                    <a:lstStyle/>
                    <a:p>
                      <a:pPr marL="182880">
                        <a:lnSpc>
                          <a:spcPct val="100000"/>
                        </a:lnSpc>
                        <a:spcBef>
                          <a:spcPts val="545"/>
                        </a:spcBef>
                      </a:pPr>
                      <a:r>
                        <a:rPr sz="1800" spc="-10" dirty="0">
                          <a:solidFill>
                            <a:srgbClr val="FF0000"/>
                          </a:solidFill>
                          <a:latin typeface="Microsoft YaHei"/>
                          <a:cs typeface="Microsoft YaHei"/>
                        </a:rPr>
                        <a:t>高中(職)學校上傳應屆畢業學生之第六學期修課紀錄(PDF</a:t>
                      </a:r>
                      <a:r>
                        <a:rPr sz="1800" spc="-30" dirty="0">
                          <a:solidFill>
                            <a:srgbClr val="FF0000"/>
                          </a:solidFill>
                          <a:latin typeface="Microsoft YaHei"/>
                          <a:cs typeface="Microsoft YaHei"/>
                        </a:rPr>
                        <a:t>檔)</a:t>
                      </a:r>
                      <a:endParaRPr sz="1800" dirty="0">
                        <a:latin typeface="Microsoft YaHei"/>
                        <a:cs typeface="Microsoft YaHei"/>
                      </a:endParaRPr>
                    </a:p>
                    <a:p>
                      <a:pPr marL="182880">
                        <a:lnSpc>
                          <a:spcPct val="100000"/>
                        </a:lnSpc>
                        <a:spcBef>
                          <a:spcPts val="350"/>
                        </a:spcBef>
                      </a:pPr>
                      <a:r>
                        <a:rPr sz="1800" spc="-5" dirty="0">
                          <a:solidFill>
                            <a:srgbClr val="FF0000"/>
                          </a:solidFill>
                          <a:latin typeface="Microsoft YaHei"/>
                          <a:cs typeface="Microsoft YaHei"/>
                        </a:rPr>
                        <a:t>(每日上午</a:t>
                      </a:r>
                      <a:r>
                        <a:rPr sz="1800" dirty="0">
                          <a:solidFill>
                            <a:srgbClr val="FF0000"/>
                          </a:solidFill>
                          <a:latin typeface="Microsoft YaHei"/>
                          <a:cs typeface="Microsoft YaHei"/>
                        </a:rPr>
                        <a:t>9時起至下午7</a:t>
                      </a:r>
                      <a:r>
                        <a:rPr sz="1800" spc="-20" dirty="0">
                          <a:solidFill>
                            <a:srgbClr val="FF0000"/>
                          </a:solidFill>
                          <a:latin typeface="Microsoft YaHei"/>
                          <a:cs typeface="Microsoft YaHei"/>
                        </a:rPr>
                        <a:t>時止)</a:t>
                      </a:r>
                      <a:endParaRPr sz="1800" dirty="0">
                        <a:latin typeface="Microsoft YaHei"/>
                        <a:cs typeface="Microsoft YaHei"/>
                      </a:endParaRPr>
                    </a:p>
                  </a:txBody>
                  <a:tcPr marL="0" marR="0" marT="69215"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3"/>
                  </a:ext>
                </a:extLst>
              </a:tr>
              <a:tr h="719455">
                <a:tc>
                  <a:txBody>
                    <a:bodyPr/>
                    <a:lstStyle/>
                    <a:p>
                      <a:pPr marL="91440">
                        <a:lnSpc>
                          <a:spcPct val="100000"/>
                        </a:lnSpc>
                        <a:spcBef>
                          <a:spcPts val="1685"/>
                        </a:spcBef>
                      </a:pPr>
                      <a:r>
                        <a:rPr sz="1800" dirty="0">
                          <a:solidFill>
                            <a:srgbClr val="0000FF"/>
                          </a:solidFill>
                          <a:latin typeface="Microsoft YaHei"/>
                          <a:cs typeface="Microsoft YaHei"/>
                        </a:rPr>
                        <a:t>11</a:t>
                      </a:r>
                      <a:r>
                        <a:rPr lang="en-US" altLang="zh-TW" sz="1800" dirty="0">
                          <a:solidFill>
                            <a:srgbClr val="0000FF"/>
                          </a:solidFill>
                          <a:latin typeface="Microsoft YaHei"/>
                          <a:cs typeface="Microsoft YaHei"/>
                        </a:rPr>
                        <a:t>5</a:t>
                      </a:r>
                      <a:r>
                        <a:rPr sz="1800" dirty="0">
                          <a:solidFill>
                            <a:srgbClr val="0000FF"/>
                          </a:solidFill>
                          <a:latin typeface="Microsoft YaHei"/>
                          <a:cs typeface="Microsoft YaHei"/>
                        </a:rPr>
                        <a:t>.05.1</a:t>
                      </a:r>
                      <a:r>
                        <a:rPr lang="en-US" altLang="zh-TW" sz="1800" dirty="0">
                          <a:solidFill>
                            <a:srgbClr val="0000FF"/>
                          </a:solidFill>
                          <a:latin typeface="Microsoft YaHei"/>
                          <a:cs typeface="Microsoft YaHei"/>
                        </a:rPr>
                        <a:t>1</a:t>
                      </a:r>
                      <a:r>
                        <a:rPr sz="1800" spc="-15" dirty="0">
                          <a:solidFill>
                            <a:srgbClr val="0000FF"/>
                          </a:solidFill>
                          <a:latin typeface="Microsoft YaHei"/>
                          <a:cs typeface="Microsoft YaHei"/>
                        </a:rPr>
                        <a:t> (一) 至 </a:t>
                      </a:r>
                      <a:r>
                        <a:rPr sz="1800" dirty="0">
                          <a:solidFill>
                            <a:srgbClr val="0000FF"/>
                          </a:solidFill>
                          <a:latin typeface="Microsoft YaHei"/>
                          <a:cs typeface="Microsoft YaHei"/>
                        </a:rPr>
                        <a:t>05.1</a:t>
                      </a:r>
                      <a:r>
                        <a:rPr lang="en-US" altLang="zh-TW" sz="1800" dirty="0">
                          <a:solidFill>
                            <a:srgbClr val="0000FF"/>
                          </a:solidFill>
                          <a:latin typeface="Microsoft YaHei"/>
                          <a:cs typeface="Microsoft YaHei"/>
                        </a:rPr>
                        <a:t>2</a:t>
                      </a:r>
                      <a:r>
                        <a:rPr sz="1800" spc="-25" dirty="0">
                          <a:solidFill>
                            <a:srgbClr val="0000FF"/>
                          </a:solidFill>
                          <a:latin typeface="Microsoft YaHei"/>
                          <a:cs typeface="Microsoft YaHei"/>
                        </a:rPr>
                        <a:t> (二)</a:t>
                      </a:r>
                      <a:endParaRPr sz="1800" dirty="0">
                        <a:latin typeface="Microsoft YaHei"/>
                        <a:cs typeface="Microsoft YaHei"/>
                      </a:endParaRPr>
                    </a:p>
                  </a:txBody>
                  <a:tcPr marL="0" marR="0" marT="213995"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rgbClr val="FFFFFF"/>
                    </a:solidFill>
                  </a:tcPr>
                </a:tc>
                <a:tc>
                  <a:txBody>
                    <a:bodyPr/>
                    <a:lstStyle/>
                    <a:p>
                      <a:pPr marL="182880">
                        <a:lnSpc>
                          <a:spcPct val="100000"/>
                        </a:lnSpc>
                        <a:spcBef>
                          <a:spcPts val="545"/>
                        </a:spcBef>
                      </a:pPr>
                      <a:r>
                        <a:rPr sz="1800" spc="-5" dirty="0">
                          <a:solidFill>
                            <a:srgbClr val="0000FF"/>
                          </a:solidFill>
                          <a:latin typeface="Microsoft YaHei"/>
                          <a:cs typeface="Microsoft YaHei"/>
                        </a:rPr>
                        <a:t>通過第一階段篩選之應屆畢業學生上網查詢第六學期修課紀錄</a:t>
                      </a:r>
                      <a:endParaRPr sz="1800" dirty="0">
                        <a:latin typeface="Microsoft YaHei"/>
                        <a:cs typeface="Microsoft YaHei"/>
                      </a:endParaRPr>
                    </a:p>
                    <a:p>
                      <a:pPr marL="182880">
                        <a:lnSpc>
                          <a:spcPct val="100000"/>
                        </a:lnSpc>
                        <a:spcBef>
                          <a:spcPts val="350"/>
                        </a:spcBef>
                      </a:pPr>
                      <a:r>
                        <a:rPr sz="1800" spc="-5" dirty="0">
                          <a:solidFill>
                            <a:srgbClr val="0000FF"/>
                          </a:solidFill>
                          <a:latin typeface="Microsoft YaHei"/>
                          <a:cs typeface="Microsoft YaHei"/>
                        </a:rPr>
                        <a:t>(每日上午</a:t>
                      </a:r>
                      <a:r>
                        <a:rPr sz="1800" dirty="0">
                          <a:solidFill>
                            <a:srgbClr val="0000FF"/>
                          </a:solidFill>
                          <a:latin typeface="Microsoft YaHei"/>
                          <a:cs typeface="Microsoft YaHei"/>
                        </a:rPr>
                        <a:t>9時起至下午9</a:t>
                      </a:r>
                      <a:r>
                        <a:rPr sz="1800" spc="-20" dirty="0">
                          <a:solidFill>
                            <a:srgbClr val="0000FF"/>
                          </a:solidFill>
                          <a:latin typeface="Microsoft YaHei"/>
                          <a:cs typeface="Microsoft YaHei"/>
                        </a:rPr>
                        <a:t>時止)</a:t>
                      </a:r>
                      <a:endParaRPr sz="1800" dirty="0">
                        <a:latin typeface="Microsoft YaHei"/>
                        <a:cs typeface="Microsoft YaHei"/>
                      </a:endParaRPr>
                    </a:p>
                  </a:txBody>
                  <a:tcPr marL="0" marR="0" marT="69215"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4"/>
                  </a:ext>
                </a:extLst>
              </a:tr>
              <a:tr h="503555">
                <a:tc>
                  <a:txBody>
                    <a:bodyPr/>
                    <a:lstStyle/>
                    <a:p>
                      <a:pPr marL="91440">
                        <a:lnSpc>
                          <a:spcPct val="100000"/>
                        </a:lnSpc>
                        <a:spcBef>
                          <a:spcPts val="840"/>
                        </a:spcBef>
                      </a:pPr>
                      <a:r>
                        <a:rPr sz="1800" dirty="0">
                          <a:latin typeface="Microsoft YaHei"/>
                          <a:cs typeface="Microsoft YaHei"/>
                        </a:rPr>
                        <a:t>11</a:t>
                      </a:r>
                      <a:r>
                        <a:rPr lang="en-US" altLang="zh-TW" sz="1800" dirty="0">
                          <a:latin typeface="Microsoft YaHei"/>
                          <a:cs typeface="Microsoft YaHei"/>
                        </a:rPr>
                        <a:t>5</a:t>
                      </a:r>
                      <a:r>
                        <a:rPr sz="1800" dirty="0">
                          <a:latin typeface="Microsoft YaHei"/>
                          <a:cs typeface="Microsoft YaHei"/>
                        </a:rPr>
                        <a:t>.05.1</a:t>
                      </a:r>
                      <a:r>
                        <a:rPr lang="en-US" altLang="zh-TW" sz="1800" dirty="0">
                          <a:latin typeface="Microsoft YaHei"/>
                          <a:cs typeface="Microsoft YaHei"/>
                        </a:rPr>
                        <a:t>4</a:t>
                      </a:r>
                      <a:r>
                        <a:rPr sz="1800" spc="-15" dirty="0">
                          <a:latin typeface="Microsoft YaHei"/>
                          <a:cs typeface="Microsoft YaHei"/>
                        </a:rPr>
                        <a:t> (四) 至 </a:t>
                      </a:r>
                      <a:r>
                        <a:rPr sz="1800" dirty="0">
                          <a:latin typeface="Microsoft YaHei"/>
                          <a:cs typeface="Microsoft YaHei"/>
                        </a:rPr>
                        <a:t>0</a:t>
                      </a:r>
                      <a:r>
                        <a:rPr lang="en-US" altLang="zh-TW" sz="1800" dirty="0">
                          <a:latin typeface="Microsoft YaHei"/>
                          <a:cs typeface="Microsoft YaHei"/>
                        </a:rPr>
                        <a:t>5</a:t>
                      </a:r>
                      <a:r>
                        <a:rPr sz="1800" dirty="0">
                          <a:latin typeface="Microsoft YaHei"/>
                          <a:cs typeface="Microsoft YaHei"/>
                        </a:rPr>
                        <a:t>.</a:t>
                      </a:r>
                      <a:r>
                        <a:rPr lang="en-US" altLang="zh-TW" sz="1800" dirty="0">
                          <a:latin typeface="Microsoft YaHei"/>
                          <a:cs typeface="Microsoft YaHei"/>
                        </a:rPr>
                        <a:t>31</a:t>
                      </a:r>
                      <a:r>
                        <a:rPr sz="1800" spc="-20" dirty="0">
                          <a:latin typeface="Microsoft YaHei"/>
                          <a:cs typeface="Microsoft YaHei"/>
                        </a:rPr>
                        <a:t> (日)</a:t>
                      </a:r>
                      <a:endParaRPr sz="1800" dirty="0">
                        <a:latin typeface="Microsoft YaHei"/>
                        <a:cs typeface="Microsoft YaHei"/>
                      </a:endParaRPr>
                    </a:p>
                  </a:txBody>
                  <a:tcPr marL="0" marR="0" marT="106680"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tc>
                  <a:txBody>
                    <a:bodyPr/>
                    <a:lstStyle/>
                    <a:p>
                      <a:pPr marL="182880">
                        <a:lnSpc>
                          <a:spcPct val="100000"/>
                        </a:lnSpc>
                        <a:spcBef>
                          <a:spcPts val="875"/>
                        </a:spcBef>
                      </a:pPr>
                      <a:r>
                        <a:rPr sz="1800" spc="-15" dirty="0">
                          <a:latin typeface="Microsoft YaHei"/>
                          <a:cs typeface="Microsoft YaHei"/>
                        </a:rPr>
                        <a:t>各大學第二階段指定項目甄試(各大學自訂，詳見簡章校系分則)</a:t>
                      </a:r>
                      <a:endParaRPr sz="1800" dirty="0">
                        <a:latin typeface="Microsoft YaHei"/>
                        <a:cs typeface="Microsoft YaHei"/>
                      </a:endParaRPr>
                    </a:p>
                  </a:txBody>
                  <a:tcPr marL="0" marR="0" marT="111125"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5"/>
                  </a:ext>
                </a:extLst>
              </a:tr>
              <a:tr h="503555">
                <a:tc>
                  <a:txBody>
                    <a:bodyPr/>
                    <a:lstStyle/>
                    <a:p>
                      <a:pPr marL="91440">
                        <a:lnSpc>
                          <a:spcPct val="100000"/>
                        </a:lnSpc>
                        <a:spcBef>
                          <a:spcPts val="840"/>
                        </a:spcBef>
                      </a:pPr>
                      <a:r>
                        <a:rPr sz="1800" dirty="0">
                          <a:solidFill>
                            <a:srgbClr val="0000FF"/>
                          </a:solidFill>
                          <a:latin typeface="Microsoft YaHei"/>
                          <a:cs typeface="Microsoft YaHei"/>
                        </a:rPr>
                        <a:t>11</a:t>
                      </a:r>
                      <a:r>
                        <a:rPr lang="en-US" altLang="zh-TW" sz="1800" dirty="0">
                          <a:solidFill>
                            <a:srgbClr val="0000FF"/>
                          </a:solidFill>
                          <a:latin typeface="Microsoft YaHei"/>
                          <a:cs typeface="Microsoft YaHei"/>
                        </a:rPr>
                        <a:t>5</a:t>
                      </a:r>
                      <a:r>
                        <a:rPr sz="1800" dirty="0">
                          <a:solidFill>
                            <a:srgbClr val="0000FF"/>
                          </a:solidFill>
                          <a:latin typeface="Microsoft YaHei"/>
                          <a:cs typeface="Microsoft YaHei"/>
                        </a:rPr>
                        <a:t>.06.0</a:t>
                      </a:r>
                      <a:r>
                        <a:rPr lang="en-US" altLang="zh-TW" sz="1800" dirty="0">
                          <a:solidFill>
                            <a:srgbClr val="0000FF"/>
                          </a:solidFill>
                          <a:latin typeface="Microsoft YaHei"/>
                          <a:cs typeface="Microsoft YaHei"/>
                        </a:rPr>
                        <a:t>4</a:t>
                      </a:r>
                      <a:r>
                        <a:rPr sz="1800" spc="-15" dirty="0">
                          <a:solidFill>
                            <a:srgbClr val="0000FF"/>
                          </a:solidFill>
                          <a:latin typeface="Microsoft YaHei"/>
                          <a:cs typeface="Microsoft YaHei"/>
                        </a:rPr>
                        <a:t> (四) 至 </a:t>
                      </a:r>
                      <a:r>
                        <a:rPr sz="1800" dirty="0">
                          <a:solidFill>
                            <a:srgbClr val="0000FF"/>
                          </a:solidFill>
                          <a:latin typeface="Microsoft YaHei"/>
                          <a:cs typeface="Microsoft YaHei"/>
                        </a:rPr>
                        <a:t>06.0</a:t>
                      </a:r>
                      <a:r>
                        <a:rPr lang="en-US" altLang="zh-TW" sz="1800" dirty="0">
                          <a:solidFill>
                            <a:srgbClr val="0000FF"/>
                          </a:solidFill>
                          <a:latin typeface="Microsoft YaHei"/>
                          <a:cs typeface="Microsoft YaHei"/>
                        </a:rPr>
                        <a:t>5</a:t>
                      </a:r>
                      <a:r>
                        <a:rPr sz="1800" spc="-25" dirty="0">
                          <a:solidFill>
                            <a:srgbClr val="0000FF"/>
                          </a:solidFill>
                          <a:latin typeface="Microsoft YaHei"/>
                          <a:cs typeface="Microsoft YaHei"/>
                        </a:rPr>
                        <a:t> (五)</a:t>
                      </a:r>
                      <a:endParaRPr sz="1800" dirty="0">
                        <a:latin typeface="Microsoft YaHei"/>
                        <a:cs typeface="Microsoft YaHei"/>
                      </a:endParaRPr>
                    </a:p>
                  </a:txBody>
                  <a:tcPr marL="0" marR="0" marT="106680"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rgbClr val="FFFFFF"/>
                    </a:solidFill>
                  </a:tcPr>
                </a:tc>
                <a:tc>
                  <a:txBody>
                    <a:bodyPr/>
                    <a:lstStyle/>
                    <a:p>
                      <a:pPr marL="182880">
                        <a:lnSpc>
                          <a:spcPct val="100000"/>
                        </a:lnSpc>
                        <a:spcBef>
                          <a:spcPts val="875"/>
                        </a:spcBef>
                      </a:pPr>
                      <a:r>
                        <a:rPr sz="1800" spc="-5" dirty="0">
                          <a:solidFill>
                            <a:srgbClr val="0000FF"/>
                          </a:solidFill>
                          <a:latin typeface="Microsoft YaHei"/>
                          <a:cs typeface="Microsoft YaHei"/>
                        </a:rPr>
                        <a:t>錄取生向甄選委員會登記就讀志願序(每日上午</a:t>
                      </a:r>
                      <a:r>
                        <a:rPr sz="1800" dirty="0">
                          <a:solidFill>
                            <a:srgbClr val="0000FF"/>
                          </a:solidFill>
                          <a:latin typeface="Microsoft YaHei"/>
                          <a:cs typeface="Microsoft YaHei"/>
                        </a:rPr>
                        <a:t>9時起至下午9</a:t>
                      </a:r>
                      <a:r>
                        <a:rPr sz="1800" spc="-20" dirty="0">
                          <a:solidFill>
                            <a:srgbClr val="0000FF"/>
                          </a:solidFill>
                          <a:latin typeface="Microsoft YaHei"/>
                          <a:cs typeface="Microsoft YaHei"/>
                        </a:rPr>
                        <a:t>時止)</a:t>
                      </a:r>
                      <a:endParaRPr sz="1800" dirty="0">
                        <a:latin typeface="Microsoft YaHei"/>
                        <a:cs typeface="Microsoft YaHei"/>
                      </a:endParaRPr>
                    </a:p>
                  </a:txBody>
                  <a:tcPr marL="0" marR="0" marT="111125"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r h="503555">
                <a:tc>
                  <a:txBody>
                    <a:bodyPr/>
                    <a:lstStyle/>
                    <a:p>
                      <a:pPr marL="91440">
                        <a:lnSpc>
                          <a:spcPct val="100000"/>
                        </a:lnSpc>
                        <a:spcBef>
                          <a:spcPts val="840"/>
                        </a:spcBef>
                      </a:pPr>
                      <a:r>
                        <a:rPr sz="1800" dirty="0">
                          <a:solidFill>
                            <a:srgbClr val="FF0000"/>
                          </a:solidFill>
                          <a:latin typeface="Microsoft YaHei"/>
                          <a:cs typeface="Microsoft YaHei"/>
                        </a:rPr>
                        <a:t>11</a:t>
                      </a:r>
                      <a:r>
                        <a:rPr lang="en-US" altLang="zh-TW" sz="1800" dirty="0">
                          <a:solidFill>
                            <a:srgbClr val="FF0000"/>
                          </a:solidFill>
                          <a:latin typeface="Microsoft YaHei"/>
                          <a:cs typeface="Microsoft YaHei"/>
                        </a:rPr>
                        <a:t>5</a:t>
                      </a:r>
                      <a:r>
                        <a:rPr sz="1800" dirty="0">
                          <a:solidFill>
                            <a:srgbClr val="FF0000"/>
                          </a:solidFill>
                          <a:latin typeface="Microsoft YaHei"/>
                          <a:cs typeface="Microsoft YaHei"/>
                        </a:rPr>
                        <a:t>.06.1</a:t>
                      </a:r>
                      <a:r>
                        <a:rPr lang="en-US" altLang="zh-TW" sz="1800" dirty="0">
                          <a:solidFill>
                            <a:srgbClr val="FF0000"/>
                          </a:solidFill>
                          <a:latin typeface="Microsoft YaHei"/>
                          <a:cs typeface="Microsoft YaHei"/>
                        </a:rPr>
                        <a:t>1</a:t>
                      </a:r>
                      <a:r>
                        <a:rPr sz="1800" spc="-15" dirty="0">
                          <a:solidFill>
                            <a:srgbClr val="FF0000"/>
                          </a:solidFill>
                          <a:latin typeface="Microsoft YaHei"/>
                          <a:cs typeface="Microsoft YaHei"/>
                        </a:rPr>
                        <a:t> (四) 上午</a:t>
                      </a:r>
                      <a:r>
                        <a:rPr sz="1800" dirty="0">
                          <a:solidFill>
                            <a:srgbClr val="FF0000"/>
                          </a:solidFill>
                          <a:latin typeface="Microsoft YaHei"/>
                          <a:cs typeface="Microsoft YaHei"/>
                        </a:rPr>
                        <a:t>9</a:t>
                      </a:r>
                      <a:r>
                        <a:rPr sz="1800" spc="-50" dirty="0">
                          <a:solidFill>
                            <a:srgbClr val="FF0000"/>
                          </a:solidFill>
                          <a:latin typeface="Microsoft YaHei"/>
                          <a:cs typeface="Microsoft YaHei"/>
                        </a:rPr>
                        <a:t>時</a:t>
                      </a:r>
                      <a:endParaRPr sz="1800" dirty="0">
                        <a:latin typeface="Microsoft YaHei"/>
                        <a:cs typeface="Microsoft YaHei"/>
                      </a:endParaRPr>
                    </a:p>
                  </a:txBody>
                  <a:tcPr marL="0" marR="0" marT="106680"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tc>
                  <a:txBody>
                    <a:bodyPr/>
                    <a:lstStyle/>
                    <a:p>
                      <a:pPr marL="182880">
                        <a:lnSpc>
                          <a:spcPct val="100000"/>
                        </a:lnSpc>
                        <a:spcBef>
                          <a:spcPts val="880"/>
                        </a:spcBef>
                      </a:pPr>
                      <a:r>
                        <a:rPr sz="1800" spc="-10" dirty="0">
                          <a:solidFill>
                            <a:srgbClr val="FF0000"/>
                          </a:solidFill>
                          <a:latin typeface="Microsoft YaHei"/>
                          <a:cs typeface="Microsoft YaHei"/>
                        </a:rPr>
                        <a:t>公告統一分發結果</a:t>
                      </a:r>
                      <a:endParaRPr sz="1800" dirty="0">
                        <a:latin typeface="Microsoft YaHei"/>
                        <a:cs typeface="Microsoft YaHei"/>
                      </a:endParaRPr>
                    </a:p>
                  </a:txBody>
                  <a:tcPr marL="0" marR="0" marT="111760"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7"/>
                  </a:ext>
                </a:extLst>
              </a:tr>
              <a:tr h="503555">
                <a:tc>
                  <a:txBody>
                    <a:bodyPr/>
                    <a:lstStyle/>
                    <a:p>
                      <a:pPr marL="91440">
                        <a:lnSpc>
                          <a:spcPct val="100000"/>
                        </a:lnSpc>
                        <a:spcBef>
                          <a:spcPts val="840"/>
                        </a:spcBef>
                      </a:pPr>
                      <a:r>
                        <a:rPr sz="1800" dirty="0">
                          <a:solidFill>
                            <a:srgbClr val="0000FF"/>
                          </a:solidFill>
                          <a:latin typeface="Microsoft YaHei"/>
                          <a:cs typeface="Microsoft YaHei"/>
                        </a:rPr>
                        <a:t>11</a:t>
                      </a:r>
                      <a:r>
                        <a:rPr lang="en-US" altLang="zh-TW" sz="1800" dirty="0">
                          <a:solidFill>
                            <a:srgbClr val="0000FF"/>
                          </a:solidFill>
                          <a:latin typeface="Microsoft YaHei"/>
                          <a:cs typeface="Microsoft YaHei"/>
                        </a:rPr>
                        <a:t>5</a:t>
                      </a:r>
                      <a:r>
                        <a:rPr sz="1800" dirty="0">
                          <a:solidFill>
                            <a:srgbClr val="0000FF"/>
                          </a:solidFill>
                          <a:latin typeface="Microsoft YaHei"/>
                          <a:cs typeface="Microsoft YaHei"/>
                        </a:rPr>
                        <a:t>.06.1</a:t>
                      </a:r>
                      <a:r>
                        <a:rPr lang="en-US" altLang="zh-TW" sz="1800" dirty="0">
                          <a:solidFill>
                            <a:srgbClr val="0000FF"/>
                          </a:solidFill>
                          <a:latin typeface="Microsoft YaHei"/>
                          <a:cs typeface="Microsoft YaHei"/>
                        </a:rPr>
                        <a:t>1</a:t>
                      </a:r>
                      <a:r>
                        <a:rPr sz="1800" spc="-15" dirty="0">
                          <a:solidFill>
                            <a:srgbClr val="0000FF"/>
                          </a:solidFill>
                          <a:latin typeface="Microsoft YaHei"/>
                          <a:cs typeface="Microsoft YaHei"/>
                        </a:rPr>
                        <a:t> (四) 至 </a:t>
                      </a:r>
                      <a:r>
                        <a:rPr sz="1800" dirty="0">
                          <a:solidFill>
                            <a:srgbClr val="0000FF"/>
                          </a:solidFill>
                          <a:latin typeface="Microsoft YaHei"/>
                          <a:cs typeface="Microsoft YaHei"/>
                        </a:rPr>
                        <a:t>06.1</a:t>
                      </a:r>
                      <a:r>
                        <a:rPr lang="en-US" altLang="zh-TW" sz="1800" dirty="0">
                          <a:solidFill>
                            <a:srgbClr val="0000FF"/>
                          </a:solidFill>
                          <a:latin typeface="Microsoft YaHei"/>
                          <a:cs typeface="Microsoft YaHei"/>
                        </a:rPr>
                        <a:t>4</a:t>
                      </a:r>
                      <a:r>
                        <a:rPr sz="1800" spc="-25" dirty="0">
                          <a:solidFill>
                            <a:srgbClr val="0000FF"/>
                          </a:solidFill>
                          <a:latin typeface="Microsoft YaHei"/>
                          <a:cs typeface="Microsoft YaHei"/>
                        </a:rPr>
                        <a:t> (日)</a:t>
                      </a:r>
                      <a:endParaRPr sz="1800" dirty="0">
                        <a:latin typeface="Microsoft YaHei"/>
                        <a:cs typeface="Microsoft YaHei"/>
                      </a:endParaRPr>
                    </a:p>
                  </a:txBody>
                  <a:tcPr marL="0" marR="0" marT="106680" marB="0">
                    <a:lnL w="12700">
                      <a:noFill/>
                      <a:prstDash val="solid"/>
                    </a:lnL>
                    <a:lnR>
                      <a:noFill/>
                    </a:lnR>
                    <a:lnT w="12700">
                      <a:noFill/>
                      <a:prstDash val="solid"/>
                    </a:lnT>
                    <a:lnB w="12700">
                      <a:noFill/>
                      <a:prstDash val="solid"/>
                    </a:lnB>
                    <a:lnTlToBr w="12700" cmpd="sng">
                      <a:noFill/>
                      <a:prstDash val="solid"/>
                    </a:lnTlToBr>
                    <a:lnBlToTr w="12700" cmpd="sng">
                      <a:noFill/>
                      <a:prstDash val="solid"/>
                    </a:lnBlToTr>
                    <a:solidFill>
                      <a:srgbClr val="FFFFFF"/>
                    </a:solidFill>
                  </a:tcPr>
                </a:tc>
                <a:tc>
                  <a:txBody>
                    <a:bodyPr/>
                    <a:lstStyle/>
                    <a:p>
                      <a:pPr marL="207645">
                        <a:lnSpc>
                          <a:spcPct val="100000"/>
                        </a:lnSpc>
                        <a:spcBef>
                          <a:spcPts val="880"/>
                        </a:spcBef>
                      </a:pPr>
                      <a:r>
                        <a:rPr sz="1800" spc="-5" dirty="0">
                          <a:solidFill>
                            <a:srgbClr val="0000FF"/>
                          </a:solidFill>
                          <a:latin typeface="Microsoft YaHei"/>
                          <a:cs typeface="Microsoft YaHei"/>
                        </a:rPr>
                        <a:t>錄取生網路聲明放棄入學資格(每日上午 </a:t>
                      </a:r>
                      <a:r>
                        <a:rPr sz="1800" dirty="0">
                          <a:solidFill>
                            <a:srgbClr val="0000FF"/>
                          </a:solidFill>
                          <a:latin typeface="Microsoft YaHei"/>
                          <a:cs typeface="Microsoft YaHei"/>
                        </a:rPr>
                        <a:t>9 時起至下午 9</a:t>
                      </a:r>
                      <a:r>
                        <a:rPr sz="1800" spc="-20" dirty="0">
                          <a:solidFill>
                            <a:srgbClr val="0000FF"/>
                          </a:solidFill>
                          <a:latin typeface="Microsoft YaHei"/>
                          <a:cs typeface="Microsoft YaHei"/>
                        </a:rPr>
                        <a:t> 時止)</a:t>
                      </a:r>
                      <a:endParaRPr sz="1800" dirty="0">
                        <a:latin typeface="Microsoft YaHei"/>
                        <a:cs typeface="Microsoft YaHei"/>
                      </a:endParaRPr>
                    </a:p>
                  </a:txBody>
                  <a:tcPr marL="0" marR="0" marT="111760" marB="0">
                    <a:lnL>
                      <a:noFill/>
                    </a:lnL>
                    <a:lnR w="12700">
                      <a:noFill/>
                      <a:prstDash val="solid"/>
                    </a:lnR>
                    <a:lnT w="12700">
                      <a:noFill/>
                      <a:prstDash val="solid"/>
                    </a:lnT>
                    <a:lnB w="12700">
                      <a:noFill/>
                      <a:prstDash val="soli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8"/>
                  </a:ext>
                </a:extLst>
              </a:tr>
            </a:tbl>
          </a:graphicData>
        </a:graphic>
      </p:graphicFrame>
      <p:sp>
        <p:nvSpPr>
          <p:cNvPr id="4" name="object 4"/>
          <p:cNvSpPr txBox="1">
            <a:spLocks noGrp="1"/>
          </p:cNvSpPr>
          <p:nvPr>
            <p:ph type="sldNum" sz="quarter" idx="7"/>
          </p:nvPr>
        </p:nvSpPr>
        <p:spPr>
          <a:xfrm>
            <a:off x="11585196" y="6493079"/>
            <a:ext cx="413001" cy="179536"/>
          </a:xfrm>
          <a:prstGeom prst="rect">
            <a:avLst/>
          </a:prstGeom>
        </p:spPr>
        <p:txBody>
          <a:bodyPr vert="horz" wrap="square" lIns="0" tIns="0" rIns="0" bIns="0" rtlCol="0">
            <a:spAutoFit/>
          </a:bodyPr>
          <a:lstStyle>
            <a:defPPr>
              <a:defRPr kern="0"/>
            </a:defPPr>
            <a:lvl1pPr>
              <a:defRPr sz="1200" b="0" i="0">
                <a:solidFill>
                  <a:schemeClr val="tx1"/>
                </a:solidFill>
                <a:latin typeface="Arial MT"/>
                <a:cs typeface="Arial MT"/>
              </a:defRPr>
            </a:lvl1pPr>
          </a:lstStyle>
          <a:p>
            <a:pPr marL="123189">
              <a:lnSpc>
                <a:spcPts val="1425"/>
              </a:lnSpc>
            </a:pPr>
            <a:fld id="{81D60167-4931-47E6-BA6A-407CBD079E47}" type="slidenum">
              <a:rPr lang="en-US" altLang="zh-TW" spc="-50" smtClean="0"/>
              <a:pPr marL="123189">
                <a:lnSpc>
                  <a:spcPts val="1425"/>
                </a:lnSpc>
              </a:pPr>
              <a:t>32</a:t>
            </a:fld>
            <a:endParaRPr spc="-25" dirty="0"/>
          </a:p>
        </p:txBody>
      </p:sp>
      <p:sp>
        <p:nvSpPr>
          <p:cNvPr id="3" name="object 3"/>
          <p:cNvSpPr txBox="1">
            <a:spLocks noGrp="1"/>
          </p:cNvSpPr>
          <p:nvPr>
            <p:ph type="title"/>
          </p:nvPr>
        </p:nvSpPr>
        <p:spPr>
          <a:xfrm>
            <a:off x="901369" y="-239234"/>
            <a:ext cx="10039350" cy="1263166"/>
          </a:xfrm>
          <a:prstGeom prst="rect">
            <a:avLst/>
          </a:prstGeom>
        </p:spPr>
        <p:txBody>
          <a:bodyPr vert="horz" wrap="square" lIns="0" tIns="278130" rIns="0" bIns="0" rtlCol="0">
            <a:spAutoFit/>
          </a:bodyPr>
          <a:lstStyle/>
          <a:p>
            <a:pPr marL="12700">
              <a:lnSpc>
                <a:spcPct val="100000"/>
              </a:lnSpc>
              <a:spcBef>
                <a:spcPts val="2190"/>
              </a:spcBef>
            </a:pPr>
            <a:r>
              <a:rPr b="1" spc="-10" dirty="0">
                <a:solidFill>
                  <a:schemeClr val="bg1"/>
                </a:solidFill>
                <a:latin typeface="Microsoft YaHei" panose="020B0503020204020204" pitchFamily="34" charset="-122"/>
                <a:ea typeface="Microsoft YaHei" panose="020B0503020204020204" pitchFamily="34" charset="-122"/>
              </a:rPr>
              <a:t>11</a:t>
            </a:r>
            <a:r>
              <a:rPr lang="en-US" altLang="zh-TW" b="1" spc="-10" dirty="0">
                <a:solidFill>
                  <a:schemeClr val="bg1"/>
                </a:solidFill>
                <a:latin typeface="Microsoft YaHei" panose="020B0503020204020204" pitchFamily="34" charset="-122"/>
                <a:ea typeface="Microsoft YaHei" panose="020B0503020204020204" pitchFamily="34" charset="-122"/>
              </a:rPr>
              <a:t>5</a:t>
            </a:r>
            <a:r>
              <a:rPr b="1" spc="-45" dirty="0">
                <a:solidFill>
                  <a:schemeClr val="bg1"/>
                </a:solidFill>
                <a:latin typeface="Microsoft YaHei" panose="020B0503020204020204" pitchFamily="34" charset="-122"/>
                <a:ea typeface="Microsoft YaHei" panose="020B0503020204020204" pitchFamily="34" charset="-122"/>
              </a:rPr>
              <a:t>學年度申請入學重要日程</a:t>
            </a:r>
            <a:r>
              <a:rPr sz="2400" b="1" spc="-5" dirty="0">
                <a:solidFill>
                  <a:schemeClr val="bg1"/>
                </a:solidFill>
                <a:latin typeface="Microsoft YaHei" panose="020B0503020204020204" pitchFamily="34" charset="-122"/>
                <a:ea typeface="Microsoft YaHei" panose="020B0503020204020204" pitchFamily="34" charset="-122"/>
              </a:rPr>
              <a:t>(節錄</a:t>
            </a:r>
            <a:r>
              <a:rPr sz="2400" b="1" spc="-25" dirty="0">
                <a:solidFill>
                  <a:schemeClr val="bg1"/>
                </a:solidFill>
                <a:latin typeface="Microsoft YaHei" panose="020B0503020204020204" pitchFamily="34" charset="-122"/>
                <a:ea typeface="Microsoft YaHei" panose="020B0503020204020204" pitchFamily="34" charset="-122"/>
              </a:rPr>
              <a:t>2)</a:t>
            </a:r>
            <a:endParaRPr sz="2400" b="1" dirty="0">
              <a:solidFill>
                <a:schemeClr val="bg1"/>
              </a:solidFill>
              <a:latin typeface="Microsoft YaHei" panose="020B0503020204020204" pitchFamily="34" charset="-122"/>
              <a:ea typeface="Microsoft YaHei" panose="020B0503020204020204" pitchFamily="34" charset="-122"/>
            </a:endParaRPr>
          </a:p>
          <a:p>
            <a:pPr marR="5080" algn="r">
              <a:lnSpc>
                <a:spcPct val="100000"/>
              </a:lnSpc>
              <a:spcBef>
                <a:spcPts val="735"/>
              </a:spcBef>
            </a:pPr>
            <a:r>
              <a:rPr sz="1400" b="1" spc="-5" dirty="0">
                <a:solidFill>
                  <a:schemeClr val="tx1">
                    <a:lumMod val="95000"/>
                    <a:lumOff val="5000"/>
                  </a:schemeClr>
                </a:solidFill>
                <a:latin typeface="Microsoft YaHei" panose="020B0503020204020204" pitchFamily="34" charset="-122"/>
                <a:ea typeface="Microsoft YaHei" panose="020B0503020204020204" pitchFamily="34" charset="-122"/>
                <a:cs typeface="Microsoft JhengHei"/>
              </a:rPr>
              <a:t>※屆時以</a:t>
            </a:r>
            <a:r>
              <a:rPr sz="1400" b="1" spc="-10" dirty="0">
                <a:solidFill>
                  <a:schemeClr val="tx1">
                    <a:lumMod val="95000"/>
                    <a:lumOff val="5000"/>
                  </a:schemeClr>
                </a:solidFill>
                <a:latin typeface="Microsoft YaHei" panose="020B0503020204020204" pitchFamily="34" charset="-122"/>
                <a:ea typeface="Microsoft YaHei" panose="020B0503020204020204" pitchFamily="34" charset="-122"/>
                <a:cs typeface="Microsoft JhengHei"/>
              </a:rPr>
              <a:t>11</a:t>
            </a:r>
            <a:r>
              <a:rPr lang="en-US" altLang="zh-TW" sz="1400" b="1" spc="-10" dirty="0">
                <a:solidFill>
                  <a:schemeClr val="tx1">
                    <a:lumMod val="95000"/>
                    <a:lumOff val="5000"/>
                  </a:schemeClr>
                </a:solidFill>
                <a:latin typeface="Microsoft YaHei" panose="020B0503020204020204" pitchFamily="34" charset="-122"/>
                <a:ea typeface="Microsoft YaHei" panose="020B0503020204020204" pitchFamily="34" charset="-122"/>
                <a:cs typeface="Microsoft JhengHei"/>
              </a:rPr>
              <a:t>5</a:t>
            </a:r>
            <a:r>
              <a:rPr sz="1400" b="1" spc="-15" dirty="0">
                <a:solidFill>
                  <a:schemeClr val="tx1">
                    <a:lumMod val="95000"/>
                    <a:lumOff val="5000"/>
                  </a:schemeClr>
                </a:solidFill>
                <a:latin typeface="Microsoft YaHei" panose="020B0503020204020204" pitchFamily="34" charset="-122"/>
                <a:ea typeface="Microsoft YaHei" panose="020B0503020204020204" pitchFamily="34" charset="-122"/>
                <a:cs typeface="Microsoft JhengHei"/>
              </a:rPr>
              <a:t>學年度簡章公告日期為準</a:t>
            </a:r>
            <a:r>
              <a:rPr sz="1400" b="1" spc="-15" dirty="0">
                <a:solidFill>
                  <a:schemeClr val="bg1"/>
                </a:solidFill>
                <a:latin typeface="Microsoft YaHei" panose="020B0503020204020204" pitchFamily="34" charset="-122"/>
                <a:ea typeface="Microsoft YaHei" panose="020B0503020204020204" pitchFamily="34" charset="-122"/>
                <a:cs typeface="Microsoft JhengHei"/>
              </a:rPr>
              <a:t>。</a:t>
            </a:r>
            <a:endParaRPr sz="1400" b="1" dirty="0">
              <a:solidFill>
                <a:schemeClr val="bg1"/>
              </a:solidFill>
              <a:latin typeface="Microsoft YaHei" panose="020B0503020204020204" pitchFamily="34" charset="-122"/>
              <a:ea typeface="Microsoft YaHei" panose="020B0503020204020204" pitchFamily="34" charset="-122"/>
              <a:cs typeface="Microsoft JhengHe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498598" y="62355"/>
            <a:ext cx="5684520" cy="5093335"/>
          </a:xfrm>
          <a:custGeom>
            <a:avLst/>
            <a:gdLst/>
            <a:ahLst/>
            <a:cxnLst/>
            <a:rect l="l" t="t" r="r" b="b"/>
            <a:pathLst>
              <a:path w="5684520" h="5093335">
                <a:moveTo>
                  <a:pt x="4310839" y="0"/>
                </a:moveTo>
                <a:lnTo>
                  <a:pt x="1373624" y="0"/>
                </a:lnTo>
                <a:lnTo>
                  <a:pt x="1338140" y="20952"/>
                </a:lnTo>
                <a:lnTo>
                  <a:pt x="1296391" y="46578"/>
                </a:lnTo>
                <a:lnTo>
                  <a:pt x="1255080" y="72923"/>
                </a:lnTo>
                <a:lnTo>
                  <a:pt x="1214215" y="99982"/>
                </a:lnTo>
                <a:lnTo>
                  <a:pt x="1173809" y="127751"/>
                </a:lnTo>
                <a:lnTo>
                  <a:pt x="1133871" y="156226"/>
                </a:lnTo>
                <a:lnTo>
                  <a:pt x="1094411" y="185403"/>
                </a:lnTo>
                <a:lnTo>
                  <a:pt x="1055442" y="215278"/>
                </a:lnTo>
                <a:lnTo>
                  <a:pt x="1016972" y="245846"/>
                </a:lnTo>
                <a:lnTo>
                  <a:pt x="979012" y="277103"/>
                </a:lnTo>
                <a:lnTo>
                  <a:pt x="941573" y="309045"/>
                </a:lnTo>
                <a:lnTo>
                  <a:pt x="904665" y="341668"/>
                </a:lnTo>
                <a:lnTo>
                  <a:pt x="868299" y="374967"/>
                </a:lnTo>
                <a:lnTo>
                  <a:pt x="832485" y="408939"/>
                </a:lnTo>
                <a:lnTo>
                  <a:pt x="796505" y="444309"/>
                </a:lnTo>
                <a:lnTo>
                  <a:pt x="761254" y="480235"/>
                </a:lnTo>
                <a:lnTo>
                  <a:pt x="726736" y="516708"/>
                </a:lnTo>
                <a:lnTo>
                  <a:pt x="692956" y="553717"/>
                </a:lnTo>
                <a:lnTo>
                  <a:pt x="659918" y="591251"/>
                </a:lnTo>
                <a:lnTo>
                  <a:pt x="627627" y="629300"/>
                </a:lnTo>
                <a:lnTo>
                  <a:pt x="596088" y="667851"/>
                </a:lnTo>
                <a:lnTo>
                  <a:pt x="565305" y="706895"/>
                </a:lnTo>
                <a:lnTo>
                  <a:pt x="535284" y="746421"/>
                </a:lnTo>
                <a:lnTo>
                  <a:pt x="506027" y="786418"/>
                </a:lnTo>
                <a:lnTo>
                  <a:pt x="477541" y="826875"/>
                </a:lnTo>
                <a:lnTo>
                  <a:pt x="449830" y="867781"/>
                </a:lnTo>
                <a:lnTo>
                  <a:pt x="422899" y="909125"/>
                </a:lnTo>
                <a:lnTo>
                  <a:pt x="396751" y="950897"/>
                </a:lnTo>
                <a:lnTo>
                  <a:pt x="371393" y="993085"/>
                </a:lnTo>
                <a:lnTo>
                  <a:pt x="346828" y="1035679"/>
                </a:lnTo>
                <a:lnTo>
                  <a:pt x="323061" y="1078669"/>
                </a:lnTo>
                <a:lnTo>
                  <a:pt x="300097" y="1122042"/>
                </a:lnTo>
                <a:lnTo>
                  <a:pt x="277940" y="1165789"/>
                </a:lnTo>
                <a:lnTo>
                  <a:pt x="256595" y="1209899"/>
                </a:lnTo>
                <a:lnTo>
                  <a:pt x="236067" y="1254360"/>
                </a:lnTo>
                <a:lnTo>
                  <a:pt x="216360" y="1299162"/>
                </a:lnTo>
                <a:lnTo>
                  <a:pt x="197479" y="1344294"/>
                </a:lnTo>
                <a:lnTo>
                  <a:pt x="179429" y="1389745"/>
                </a:lnTo>
                <a:lnTo>
                  <a:pt x="162214" y="1435505"/>
                </a:lnTo>
                <a:lnTo>
                  <a:pt x="145839" y="1481562"/>
                </a:lnTo>
                <a:lnTo>
                  <a:pt x="130308" y="1527906"/>
                </a:lnTo>
                <a:lnTo>
                  <a:pt x="115627" y="1574525"/>
                </a:lnTo>
                <a:lnTo>
                  <a:pt x="101799" y="1621410"/>
                </a:lnTo>
                <a:lnTo>
                  <a:pt x="88830" y="1668549"/>
                </a:lnTo>
                <a:lnTo>
                  <a:pt x="76724" y="1715931"/>
                </a:lnTo>
                <a:lnTo>
                  <a:pt x="65485" y="1763546"/>
                </a:lnTo>
                <a:lnTo>
                  <a:pt x="55119" y="1811383"/>
                </a:lnTo>
                <a:lnTo>
                  <a:pt x="45631" y="1859430"/>
                </a:lnTo>
                <a:lnTo>
                  <a:pt x="37023" y="1907677"/>
                </a:lnTo>
                <a:lnTo>
                  <a:pt x="29302" y="1956114"/>
                </a:lnTo>
                <a:lnTo>
                  <a:pt x="22472" y="2004729"/>
                </a:lnTo>
                <a:lnTo>
                  <a:pt x="16538" y="2053512"/>
                </a:lnTo>
                <a:lnTo>
                  <a:pt x="11504" y="2102451"/>
                </a:lnTo>
                <a:lnTo>
                  <a:pt x="7375" y="2151536"/>
                </a:lnTo>
                <a:lnTo>
                  <a:pt x="4155" y="2200756"/>
                </a:lnTo>
                <a:lnTo>
                  <a:pt x="1850" y="2250100"/>
                </a:lnTo>
                <a:lnTo>
                  <a:pt x="463" y="2299558"/>
                </a:lnTo>
                <a:lnTo>
                  <a:pt x="0" y="2349119"/>
                </a:lnTo>
                <a:lnTo>
                  <a:pt x="463" y="2398696"/>
                </a:lnTo>
                <a:lnTo>
                  <a:pt x="1850" y="2448169"/>
                </a:lnTo>
                <a:lnTo>
                  <a:pt x="4155" y="2497528"/>
                </a:lnTo>
                <a:lnTo>
                  <a:pt x="7375" y="2546761"/>
                </a:lnTo>
                <a:lnTo>
                  <a:pt x="11504" y="2595859"/>
                </a:lnTo>
                <a:lnTo>
                  <a:pt x="16538" y="2644810"/>
                </a:lnTo>
                <a:lnTo>
                  <a:pt x="22472" y="2693603"/>
                </a:lnTo>
                <a:lnTo>
                  <a:pt x="29302" y="2742227"/>
                </a:lnTo>
                <a:lnTo>
                  <a:pt x="37023" y="2790673"/>
                </a:lnTo>
                <a:lnTo>
                  <a:pt x="45631" y="2838929"/>
                </a:lnTo>
                <a:lnTo>
                  <a:pt x="55119" y="2886983"/>
                </a:lnTo>
                <a:lnTo>
                  <a:pt x="65485" y="2934827"/>
                </a:lnTo>
                <a:lnTo>
                  <a:pt x="76724" y="2982447"/>
                </a:lnTo>
                <a:lnTo>
                  <a:pt x="88830" y="3029835"/>
                </a:lnTo>
                <a:lnTo>
                  <a:pt x="101799" y="3076979"/>
                </a:lnTo>
                <a:lnTo>
                  <a:pt x="115627" y="3123868"/>
                </a:lnTo>
                <a:lnTo>
                  <a:pt x="130308" y="3170492"/>
                </a:lnTo>
                <a:lnTo>
                  <a:pt x="145839" y="3216839"/>
                </a:lnTo>
                <a:lnTo>
                  <a:pt x="162214" y="3262899"/>
                </a:lnTo>
                <a:lnTo>
                  <a:pt x="179429" y="3308662"/>
                </a:lnTo>
                <a:lnTo>
                  <a:pt x="197479" y="3354115"/>
                </a:lnTo>
                <a:lnTo>
                  <a:pt x="216360" y="3399250"/>
                </a:lnTo>
                <a:lnTo>
                  <a:pt x="236067" y="3444054"/>
                </a:lnTo>
                <a:lnTo>
                  <a:pt x="256595" y="3488517"/>
                </a:lnTo>
                <a:lnTo>
                  <a:pt x="277940" y="3532628"/>
                </a:lnTo>
                <a:lnTo>
                  <a:pt x="300097" y="3576377"/>
                </a:lnTo>
                <a:lnTo>
                  <a:pt x="323061" y="3619752"/>
                </a:lnTo>
                <a:lnTo>
                  <a:pt x="346828" y="3662743"/>
                </a:lnTo>
                <a:lnTo>
                  <a:pt x="371393" y="3705339"/>
                </a:lnTo>
                <a:lnTo>
                  <a:pt x="396751" y="3747530"/>
                </a:lnTo>
                <a:lnTo>
                  <a:pt x="422899" y="3789304"/>
                </a:lnTo>
                <a:lnTo>
                  <a:pt x="449830" y="3830650"/>
                </a:lnTo>
                <a:lnTo>
                  <a:pt x="477541" y="3871559"/>
                </a:lnTo>
                <a:lnTo>
                  <a:pt x="506027" y="3912018"/>
                </a:lnTo>
                <a:lnTo>
                  <a:pt x="535284" y="3952018"/>
                </a:lnTo>
                <a:lnTo>
                  <a:pt x="565305" y="3991548"/>
                </a:lnTo>
                <a:lnTo>
                  <a:pt x="596088" y="4030596"/>
                </a:lnTo>
                <a:lnTo>
                  <a:pt x="627627" y="4069152"/>
                </a:lnTo>
                <a:lnTo>
                  <a:pt x="659918" y="4107205"/>
                </a:lnTo>
                <a:lnTo>
                  <a:pt x="692956" y="4144745"/>
                </a:lnTo>
                <a:lnTo>
                  <a:pt x="726736" y="4181760"/>
                </a:lnTo>
                <a:lnTo>
                  <a:pt x="761254" y="4218240"/>
                </a:lnTo>
                <a:lnTo>
                  <a:pt x="796505" y="4254174"/>
                </a:lnTo>
                <a:lnTo>
                  <a:pt x="832485" y="4289552"/>
                </a:lnTo>
                <a:lnTo>
                  <a:pt x="868299" y="4323515"/>
                </a:lnTo>
                <a:lnTo>
                  <a:pt x="904665" y="4356808"/>
                </a:lnTo>
                <a:lnTo>
                  <a:pt x="941573" y="4389424"/>
                </a:lnTo>
                <a:lnTo>
                  <a:pt x="979012" y="4421360"/>
                </a:lnTo>
                <a:lnTo>
                  <a:pt x="1016972" y="4452612"/>
                </a:lnTo>
                <a:lnTo>
                  <a:pt x="1055442" y="4483175"/>
                </a:lnTo>
                <a:lnTo>
                  <a:pt x="1094411" y="4513045"/>
                </a:lnTo>
                <a:lnTo>
                  <a:pt x="1133871" y="4542219"/>
                </a:lnTo>
                <a:lnTo>
                  <a:pt x="1173809" y="4570691"/>
                </a:lnTo>
                <a:lnTo>
                  <a:pt x="1214215" y="4598458"/>
                </a:lnTo>
                <a:lnTo>
                  <a:pt x="1255080" y="4625515"/>
                </a:lnTo>
                <a:lnTo>
                  <a:pt x="1296391" y="4651858"/>
                </a:lnTo>
                <a:lnTo>
                  <a:pt x="1338140" y="4677483"/>
                </a:lnTo>
                <a:lnTo>
                  <a:pt x="1380316" y="4702387"/>
                </a:lnTo>
                <a:lnTo>
                  <a:pt x="1422908" y="4726563"/>
                </a:lnTo>
                <a:lnTo>
                  <a:pt x="1465905" y="4750009"/>
                </a:lnTo>
                <a:lnTo>
                  <a:pt x="1509297" y="4772720"/>
                </a:lnTo>
                <a:lnTo>
                  <a:pt x="1553074" y="4794692"/>
                </a:lnTo>
                <a:lnTo>
                  <a:pt x="1597226" y="4815921"/>
                </a:lnTo>
                <a:lnTo>
                  <a:pt x="1641741" y="4836403"/>
                </a:lnTo>
                <a:lnTo>
                  <a:pt x="1686610" y="4856132"/>
                </a:lnTo>
                <a:lnTo>
                  <a:pt x="1731821" y="4875106"/>
                </a:lnTo>
                <a:lnTo>
                  <a:pt x="1777365" y="4893320"/>
                </a:lnTo>
                <a:lnTo>
                  <a:pt x="1823231" y="4910769"/>
                </a:lnTo>
                <a:lnTo>
                  <a:pt x="1869408" y="4927450"/>
                </a:lnTo>
                <a:lnTo>
                  <a:pt x="1915887" y="4943359"/>
                </a:lnTo>
                <a:lnTo>
                  <a:pt x="1962655" y="4958490"/>
                </a:lnTo>
                <a:lnTo>
                  <a:pt x="2009705" y="4972840"/>
                </a:lnTo>
                <a:lnTo>
                  <a:pt x="2057023" y="4986405"/>
                </a:lnTo>
                <a:lnTo>
                  <a:pt x="2104601" y="4999180"/>
                </a:lnTo>
                <a:lnTo>
                  <a:pt x="2152428" y="5011162"/>
                </a:lnTo>
                <a:lnTo>
                  <a:pt x="2200493" y="5022346"/>
                </a:lnTo>
                <a:lnTo>
                  <a:pt x="2248785" y="5032727"/>
                </a:lnTo>
                <a:lnTo>
                  <a:pt x="2297296" y="5042303"/>
                </a:lnTo>
                <a:lnTo>
                  <a:pt x="2346012" y="5051067"/>
                </a:lnTo>
                <a:lnTo>
                  <a:pt x="2394926" y="5059017"/>
                </a:lnTo>
                <a:lnTo>
                  <a:pt x="2444025" y="5066148"/>
                </a:lnTo>
                <a:lnTo>
                  <a:pt x="2493300" y="5072456"/>
                </a:lnTo>
                <a:lnTo>
                  <a:pt x="2542740" y="5077936"/>
                </a:lnTo>
                <a:lnTo>
                  <a:pt x="2592334" y="5082585"/>
                </a:lnTo>
                <a:lnTo>
                  <a:pt x="2642073" y="5086398"/>
                </a:lnTo>
                <a:lnTo>
                  <a:pt x="2691945" y="5089371"/>
                </a:lnTo>
                <a:lnTo>
                  <a:pt x="2741941" y="5091499"/>
                </a:lnTo>
                <a:lnTo>
                  <a:pt x="2792049" y="5092780"/>
                </a:lnTo>
                <a:lnTo>
                  <a:pt x="2842260" y="5093208"/>
                </a:lnTo>
                <a:lnTo>
                  <a:pt x="2892470" y="5092780"/>
                </a:lnTo>
                <a:lnTo>
                  <a:pt x="2942577" y="5091499"/>
                </a:lnTo>
                <a:lnTo>
                  <a:pt x="2992572" y="5089371"/>
                </a:lnTo>
                <a:lnTo>
                  <a:pt x="3042443" y="5086398"/>
                </a:lnTo>
                <a:lnTo>
                  <a:pt x="3092180" y="5082585"/>
                </a:lnTo>
                <a:lnTo>
                  <a:pt x="3141773" y="5077936"/>
                </a:lnTo>
                <a:lnTo>
                  <a:pt x="3191211" y="5072456"/>
                </a:lnTo>
                <a:lnTo>
                  <a:pt x="3240484" y="5066148"/>
                </a:lnTo>
                <a:lnTo>
                  <a:pt x="3289581" y="5059017"/>
                </a:lnTo>
                <a:lnTo>
                  <a:pt x="3338492" y="5051067"/>
                </a:lnTo>
                <a:lnTo>
                  <a:pt x="3387206" y="5042303"/>
                </a:lnTo>
                <a:lnTo>
                  <a:pt x="3435714" y="5032727"/>
                </a:lnTo>
                <a:lnTo>
                  <a:pt x="3484004" y="5022346"/>
                </a:lnTo>
                <a:lnTo>
                  <a:pt x="3532066" y="5011162"/>
                </a:lnTo>
                <a:lnTo>
                  <a:pt x="3579890" y="4999180"/>
                </a:lnTo>
                <a:lnTo>
                  <a:pt x="3627465" y="4986405"/>
                </a:lnTo>
                <a:lnTo>
                  <a:pt x="3674781" y="4972840"/>
                </a:lnTo>
                <a:lnTo>
                  <a:pt x="3721827" y="4958490"/>
                </a:lnTo>
                <a:lnTo>
                  <a:pt x="3768593" y="4943359"/>
                </a:lnTo>
                <a:lnTo>
                  <a:pt x="3815069" y="4927450"/>
                </a:lnTo>
                <a:lnTo>
                  <a:pt x="3861244" y="4910769"/>
                </a:lnTo>
                <a:lnTo>
                  <a:pt x="3907107" y="4893320"/>
                </a:lnTo>
                <a:lnTo>
                  <a:pt x="3952649" y="4875106"/>
                </a:lnTo>
                <a:lnTo>
                  <a:pt x="3997859" y="4856132"/>
                </a:lnTo>
                <a:lnTo>
                  <a:pt x="4042726" y="4836403"/>
                </a:lnTo>
                <a:lnTo>
                  <a:pt x="4087239" y="4815921"/>
                </a:lnTo>
                <a:lnTo>
                  <a:pt x="4131390" y="4794692"/>
                </a:lnTo>
                <a:lnTo>
                  <a:pt x="4175166" y="4772720"/>
                </a:lnTo>
                <a:lnTo>
                  <a:pt x="4218558" y="4750009"/>
                </a:lnTo>
                <a:lnTo>
                  <a:pt x="4261555" y="4726563"/>
                </a:lnTo>
                <a:lnTo>
                  <a:pt x="4304147" y="4702387"/>
                </a:lnTo>
                <a:lnTo>
                  <a:pt x="4346323" y="4677483"/>
                </a:lnTo>
                <a:lnTo>
                  <a:pt x="4388073" y="4651858"/>
                </a:lnTo>
                <a:lnTo>
                  <a:pt x="4429386" y="4625515"/>
                </a:lnTo>
                <a:lnTo>
                  <a:pt x="4470253" y="4598458"/>
                </a:lnTo>
                <a:lnTo>
                  <a:pt x="4510662" y="4570691"/>
                </a:lnTo>
                <a:lnTo>
                  <a:pt x="4550603" y="4542219"/>
                </a:lnTo>
                <a:lnTo>
                  <a:pt x="4590065" y="4513045"/>
                </a:lnTo>
                <a:lnTo>
                  <a:pt x="4629039" y="4483175"/>
                </a:lnTo>
                <a:lnTo>
                  <a:pt x="4667514" y="4452612"/>
                </a:lnTo>
                <a:lnTo>
                  <a:pt x="4705479" y="4421360"/>
                </a:lnTo>
                <a:lnTo>
                  <a:pt x="4742924" y="4389424"/>
                </a:lnTo>
                <a:lnTo>
                  <a:pt x="4779839" y="4356808"/>
                </a:lnTo>
                <a:lnTo>
                  <a:pt x="4816212" y="4323515"/>
                </a:lnTo>
                <a:lnTo>
                  <a:pt x="4852035" y="4289552"/>
                </a:lnTo>
                <a:lnTo>
                  <a:pt x="4888006" y="4254174"/>
                </a:lnTo>
                <a:lnTo>
                  <a:pt x="4923249" y="4218240"/>
                </a:lnTo>
                <a:lnTo>
                  <a:pt x="4957760" y="4181760"/>
                </a:lnTo>
                <a:lnTo>
                  <a:pt x="4991535" y="4144745"/>
                </a:lnTo>
                <a:lnTo>
                  <a:pt x="5024567" y="4107205"/>
                </a:lnTo>
                <a:lnTo>
                  <a:pt x="5056853" y="4069152"/>
                </a:lnTo>
                <a:lnTo>
                  <a:pt x="5088388" y="4030596"/>
                </a:lnTo>
                <a:lnTo>
                  <a:pt x="5119167" y="3991548"/>
                </a:lnTo>
                <a:lnTo>
                  <a:pt x="5149186" y="3952018"/>
                </a:lnTo>
                <a:lnTo>
                  <a:pt x="5178440" y="3912018"/>
                </a:lnTo>
                <a:lnTo>
                  <a:pt x="5206924" y="3871559"/>
                </a:lnTo>
                <a:lnTo>
                  <a:pt x="5234634" y="3830650"/>
                </a:lnTo>
                <a:lnTo>
                  <a:pt x="5261564" y="3789304"/>
                </a:lnTo>
                <a:lnTo>
                  <a:pt x="5287711" y="3747530"/>
                </a:lnTo>
                <a:lnTo>
                  <a:pt x="5313070" y="3705339"/>
                </a:lnTo>
                <a:lnTo>
                  <a:pt x="5337635" y="3662743"/>
                </a:lnTo>
                <a:lnTo>
                  <a:pt x="5361403" y="3619752"/>
                </a:lnTo>
                <a:lnTo>
                  <a:pt x="5384368" y="3576377"/>
                </a:lnTo>
                <a:lnTo>
                  <a:pt x="5406526" y="3532628"/>
                </a:lnTo>
                <a:lnTo>
                  <a:pt x="5427873" y="3488517"/>
                </a:lnTo>
                <a:lnTo>
                  <a:pt x="5448403" y="3444054"/>
                </a:lnTo>
                <a:lnTo>
                  <a:pt x="5468112" y="3399250"/>
                </a:lnTo>
                <a:lnTo>
                  <a:pt x="5486995" y="3354115"/>
                </a:lnTo>
                <a:lnTo>
                  <a:pt x="5505047" y="3308662"/>
                </a:lnTo>
                <a:lnTo>
                  <a:pt x="5522265" y="3262899"/>
                </a:lnTo>
                <a:lnTo>
                  <a:pt x="5538643" y="3216839"/>
                </a:lnTo>
                <a:lnTo>
                  <a:pt x="5554176" y="3170492"/>
                </a:lnTo>
                <a:lnTo>
                  <a:pt x="5568860" y="3123868"/>
                </a:lnTo>
                <a:lnTo>
                  <a:pt x="5582691" y="3076979"/>
                </a:lnTo>
                <a:lnTo>
                  <a:pt x="5595663" y="3029835"/>
                </a:lnTo>
                <a:lnTo>
                  <a:pt x="5607772" y="2982447"/>
                </a:lnTo>
                <a:lnTo>
                  <a:pt x="5619013" y="2934827"/>
                </a:lnTo>
                <a:lnTo>
                  <a:pt x="5629382" y="2886983"/>
                </a:lnTo>
                <a:lnTo>
                  <a:pt x="5638873" y="2838929"/>
                </a:lnTo>
                <a:lnTo>
                  <a:pt x="5647483" y="2790673"/>
                </a:lnTo>
                <a:lnTo>
                  <a:pt x="5655206" y="2742227"/>
                </a:lnTo>
                <a:lnTo>
                  <a:pt x="5662038" y="2693603"/>
                </a:lnTo>
                <a:lnTo>
                  <a:pt x="5667975" y="2644810"/>
                </a:lnTo>
                <a:lnTo>
                  <a:pt x="5673011" y="2595859"/>
                </a:lnTo>
                <a:lnTo>
                  <a:pt x="5677141" y="2546761"/>
                </a:lnTo>
                <a:lnTo>
                  <a:pt x="5680362" y="2497528"/>
                </a:lnTo>
                <a:lnTo>
                  <a:pt x="5682669" y="2448169"/>
                </a:lnTo>
                <a:lnTo>
                  <a:pt x="5684056" y="2398696"/>
                </a:lnTo>
                <a:lnTo>
                  <a:pt x="5684520" y="2349119"/>
                </a:lnTo>
                <a:lnTo>
                  <a:pt x="5684056" y="2299558"/>
                </a:lnTo>
                <a:lnTo>
                  <a:pt x="5682669" y="2250100"/>
                </a:lnTo>
                <a:lnTo>
                  <a:pt x="5680362" y="2200756"/>
                </a:lnTo>
                <a:lnTo>
                  <a:pt x="5677141" y="2151536"/>
                </a:lnTo>
                <a:lnTo>
                  <a:pt x="5673011" y="2102451"/>
                </a:lnTo>
                <a:lnTo>
                  <a:pt x="5667975" y="2053512"/>
                </a:lnTo>
                <a:lnTo>
                  <a:pt x="5662038" y="2004729"/>
                </a:lnTo>
                <a:lnTo>
                  <a:pt x="5655206" y="1956114"/>
                </a:lnTo>
                <a:lnTo>
                  <a:pt x="5647483" y="1907677"/>
                </a:lnTo>
                <a:lnTo>
                  <a:pt x="5638873" y="1859430"/>
                </a:lnTo>
                <a:lnTo>
                  <a:pt x="5629382" y="1811383"/>
                </a:lnTo>
                <a:lnTo>
                  <a:pt x="5619013" y="1763546"/>
                </a:lnTo>
                <a:lnTo>
                  <a:pt x="5607772" y="1715931"/>
                </a:lnTo>
                <a:lnTo>
                  <a:pt x="5595663" y="1668549"/>
                </a:lnTo>
                <a:lnTo>
                  <a:pt x="5582691" y="1621410"/>
                </a:lnTo>
                <a:lnTo>
                  <a:pt x="5568860" y="1574525"/>
                </a:lnTo>
                <a:lnTo>
                  <a:pt x="5554176" y="1527906"/>
                </a:lnTo>
                <a:lnTo>
                  <a:pt x="5538643" y="1481562"/>
                </a:lnTo>
                <a:lnTo>
                  <a:pt x="5522265" y="1435505"/>
                </a:lnTo>
                <a:lnTo>
                  <a:pt x="5505047" y="1389745"/>
                </a:lnTo>
                <a:lnTo>
                  <a:pt x="5486995" y="1344294"/>
                </a:lnTo>
                <a:lnTo>
                  <a:pt x="5468112" y="1299162"/>
                </a:lnTo>
                <a:lnTo>
                  <a:pt x="5448403" y="1254360"/>
                </a:lnTo>
                <a:lnTo>
                  <a:pt x="5427873" y="1209899"/>
                </a:lnTo>
                <a:lnTo>
                  <a:pt x="5406526" y="1165789"/>
                </a:lnTo>
                <a:lnTo>
                  <a:pt x="5384368" y="1122042"/>
                </a:lnTo>
                <a:lnTo>
                  <a:pt x="5361403" y="1078669"/>
                </a:lnTo>
                <a:lnTo>
                  <a:pt x="5337635" y="1035679"/>
                </a:lnTo>
                <a:lnTo>
                  <a:pt x="5313070" y="993085"/>
                </a:lnTo>
                <a:lnTo>
                  <a:pt x="5287711" y="950897"/>
                </a:lnTo>
                <a:lnTo>
                  <a:pt x="5261564" y="909125"/>
                </a:lnTo>
                <a:lnTo>
                  <a:pt x="5234634" y="867781"/>
                </a:lnTo>
                <a:lnTo>
                  <a:pt x="5206924" y="826875"/>
                </a:lnTo>
                <a:lnTo>
                  <a:pt x="5178440" y="786418"/>
                </a:lnTo>
                <a:lnTo>
                  <a:pt x="5149186" y="746421"/>
                </a:lnTo>
                <a:lnTo>
                  <a:pt x="5119167" y="706895"/>
                </a:lnTo>
                <a:lnTo>
                  <a:pt x="5088388" y="667851"/>
                </a:lnTo>
                <a:lnTo>
                  <a:pt x="5056853" y="629300"/>
                </a:lnTo>
                <a:lnTo>
                  <a:pt x="5024567" y="591251"/>
                </a:lnTo>
                <a:lnTo>
                  <a:pt x="4991535" y="553717"/>
                </a:lnTo>
                <a:lnTo>
                  <a:pt x="4957760" y="516708"/>
                </a:lnTo>
                <a:lnTo>
                  <a:pt x="4923249" y="480235"/>
                </a:lnTo>
                <a:lnTo>
                  <a:pt x="4888006" y="444309"/>
                </a:lnTo>
                <a:lnTo>
                  <a:pt x="4852035" y="408939"/>
                </a:lnTo>
                <a:lnTo>
                  <a:pt x="4816212" y="374967"/>
                </a:lnTo>
                <a:lnTo>
                  <a:pt x="4779839" y="341668"/>
                </a:lnTo>
                <a:lnTo>
                  <a:pt x="4742924" y="309045"/>
                </a:lnTo>
                <a:lnTo>
                  <a:pt x="4705479" y="277103"/>
                </a:lnTo>
                <a:lnTo>
                  <a:pt x="4667514" y="245846"/>
                </a:lnTo>
                <a:lnTo>
                  <a:pt x="4629039" y="215278"/>
                </a:lnTo>
                <a:lnTo>
                  <a:pt x="4590065" y="185403"/>
                </a:lnTo>
                <a:lnTo>
                  <a:pt x="4550603" y="156226"/>
                </a:lnTo>
                <a:lnTo>
                  <a:pt x="4510662" y="127751"/>
                </a:lnTo>
                <a:lnTo>
                  <a:pt x="4470253" y="99982"/>
                </a:lnTo>
                <a:lnTo>
                  <a:pt x="4429386" y="72923"/>
                </a:lnTo>
                <a:lnTo>
                  <a:pt x="4388073" y="46578"/>
                </a:lnTo>
                <a:lnTo>
                  <a:pt x="4346323" y="20952"/>
                </a:lnTo>
                <a:lnTo>
                  <a:pt x="4310839" y="0"/>
                </a:lnTo>
                <a:close/>
              </a:path>
            </a:pathLst>
          </a:custGeom>
          <a:solidFill>
            <a:schemeClr val="accent1">
              <a:lumMod val="40000"/>
              <a:lumOff val="60000"/>
            </a:schemeClr>
          </a:solidFill>
        </p:spPr>
        <p:txBody>
          <a:bodyPr wrap="square" lIns="0" tIns="0" rIns="0" bIns="0" rtlCol="0"/>
          <a:lstStyle/>
          <a:p>
            <a:endParaRPr dirty="0"/>
          </a:p>
        </p:txBody>
      </p:sp>
      <p:sp>
        <p:nvSpPr>
          <p:cNvPr id="4" name="object 4"/>
          <p:cNvSpPr/>
          <p:nvPr/>
        </p:nvSpPr>
        <p:spPr>
          <a:xfrm>
            <a:off x="11060429" y="1068981"/>
            <a:ext cx="1097280" cy="1045844"/>
          </a:xfrm>
          <a:custGeom>
            <a:avLst/>
            <a:gdLst/>
            <a:ahLst/>
            <a:cxnLst/>
            <a:rect l="l" t="t" r="r" b="b"/>
            <a:pathLst>
              <a:path w="1097279" h="1045844">
                <a:moveTo>
                  <a:pt x="415162" y="501650"/>
                </a:moveTo>
                <a:lnTo>
                  <a:pt x="410209" y="501650"/>
                </a:lnTo>
                <a:lnTo>
                  <a:pt x="358320" y="508750"/>
                </a:lnTo>
                <a:lnTo>
                  <a:pt x="311844" y="528769"/>
                </a:lnTo>
                <a:lnTo>
                  <a:pt x="272720" y="559778"/>
                </a:lnTo>
                <a:lnTo>
                  <a:pt x="242886" y="599852"/>
                </a:lnTo>
                <a:lnTo>
                  <a:pt x="224281" y="647064"/>
                </a:lnTo>
                <a:lnTo>
                  <a:pt x="180824" y="654211"/>
                </a:lnTo>
                <a:lnTo>
                  <a:pt x="141882" y="671721"/>
                </a:lnTo>
                <a:lnTo>
                  <a:pt x="108965" y="698087"/>
                </a:lnTo>
                <a:lnTo>
                  <a:pt x="83584" y="731797"/>
                </a:lnTo>
                <a:lnTo>
                  <a:pt x="67248" y="771342"/>
                </a:lnTo>
                <a:lnTo>
                  <a:pt x="61468" y="815213"/>
                </a:lnTo>
                <a:lnTo>
                  <a:pt x="62065" y="829577"/>
                </a:lnTo>
                <a:lnTo>
                  <a:pt x="63865" y="843835"/>
                </a:lnTo>
                <a:lnTo>
                  <a:pt x="66879" y="857879"/>
                </a:lnTo>
                <a:lnTo>
                  <a:pt x="71120" y="871601"/>
                </a:lnTo>
                <a:lnTo>
                  <a:pt x="42969" y="882394"/>
                </a:lnTo>
                <a:lnTo>
                  <a:pt x="20415" y="901652"/>
                </a:lnTo>
                <a:lnTo>
                  <a:pt x="5433" y="927411"/>
                </a:lnTo>
                <a:lnTo>
                  <a:pt x="0" y="957707"/>
                </a:lnTo>
                <a:lnTo>
                  <a:pt x="6927" y="991778"/>
                </a:lnTo>
                <a:lnTo>
                  <a:pt x="25796" y="1019682"/>
                </a:lnTo>
                <a:lnTo>
                  <a:pt x="53738" y="1038538"/>
                </a:lnTo>
                <a:lnTo>
                  <a:pt x="87883" y="1045463"/>
                </a:lnTo>
                <a:lnTo>
                  <a:pt x="1097279" y="1045463"/>
                </a:lnTo>
                <a:lnTo>
                  <a:pt x="1097279" y="502285"/>
                </a:lnTo>
                <a:lnTo>
                  <a:pt x="425069" y="502285"/>
                </a:lnTo>
                <a:lnTo>
                  <a:pt x="420115" y="501903"/>
                </a:lnTo>
                <a:lnTo>
                  <a:pt x="415162" y="501650"/>
                </a:lnTo>
                <a:close/>
              </a:path>
              <a:path w="1097279" h="1045844">
                <a:moveTo>
                  <a:pt x="890651" y="0"/>
                </a:moveTo>
                <a:lnTo>
                  <a:pt x="844133" y="3407"/>
                </a:lnTo>
                <a:lnTo>
                  <a:pt x="799739" y="13307"/>
                </a:lnTo>
                <a:lnTo>
                  <a:pt x="757954" y="29212"/>
                </a:lnTo>
                <a:lnTo>
                  <a:pt x="719265" y="50636"/>
                </a:lnTo>
                <a:lnTo>
                  <a:pt x="684158" y="77094"/>
                </a:lnTo>
                <a:lnTo>
                  <a:pt x="653118" y="108099"/>
                </a:lnTo>
                <a:lnTo>
                  <a:pt x="626632" y="143166"/>
                </a:lnTo>
                <a:lnTo>
                  <a:pt x="605185" y="181808"/>
                </a:lnTo>
                <a:lnTo>
                  <a:pt x="589264" y="223539"/>
                </a:lnTo>
                <a:lnTo>
                  <a:pt x="579355" y="267873"/>
                </a:lnTo>
                <a:lnTo>
                  <a:pt x="575945" y="314325"/>
                </a:lnTo>
                <a:lnTo>
                  <a:pt x="576137" y="325469"/>
                </a:lnTo>
                <a:lnTo>
                  <a:pt x="576722" y="336613"/>
                </a:lnTo>
                <a:lnTo>
                  <a:pt x="577713" y="347757"/>
                </a:lnTo>
                <a:lnTo>
                  <a:pt x="579120" y="358901"/>
                </a:lnTo>
                <a:lnTo>
                  <a:pt x="544726" y="377318"/>
                </a:lnTo>
                <a:lnTo>
                  <a:pt x="516191" y="403463"/>
                </a:lnTo>
                <a:lnTo>
                  <a:pt x="494895" y="435965"/>
                </a:lnTo>
                <a:lnTo>
                  <a:pt x="482219" y="473456"/>
                </a:lnTo>
                <a:lnTo>
                  <a:pt x="466788" y="478228"/>
                </a:lnTo>
                <a:lnTo>
                  <a:pt x="452024" y="484679"/>
                </a:lnTo>
                <a:lnTo>
                  <a:pt x="438070" y="492726"/>
                </a:lnTo>
                <a:lnTo>
                  <a:pt x="425069" y="502285"/>
                </a:lnTo>
                <a:lnTo>
                  <a:pt x="1097279" y="502285"/>
                </a:lnTo>
                <a:lnTo>
                  <a:pt x="1097279" y="78101"/>
                </a:lnTo>
                <a:lnTo>
                  <a:pt x="1071629" y="57078"/>
                </a:lnTo>
                <a:lnTo>
                  <a:pt x="1031226" y="32986"/>
                </a:lnTo>
                <a:lnTo>
                  <a:pt x="987202" y="15052"/>
                </a:lnTo>
                <a:lnTo>
                  <a:pt x="940147" y="3860"/>
                </a:lnTo>
                <a:lnTo>
                  <a:pt x="890651" y="0"/>
                </a:lnTo>
                <a:close/>
              </a:path>
            </a:pathLst>
          </a:custGeom>
          <a:solidFill>
            <a:srgbClr val="FFFFFF"/>
          </a:solidFill>
        </p:spPr>
        <p:txBody>
          <a:bodyPr wrap="square" lIns="0" tIns="0" rIns="0" bIns="0" rtlCol="0"/>
          <a:lstStyle/>
          <a:p>
            <a:endParaRPr/>
          </a:p>
        </p:txBody>
      </p:sp>
      <p:sp>
        <p:nvSpPr>
          <p:cNvPr id="5" name="object 5"/>
          <p:cNvSpPr/>
          <p:nvPr/>
        </p:nvSpPr>
        <p:spPr>
          <a:xfrm>
            <a:off x="5358384" y="4157471"/>
            <a:ext cx="1414780" cy="998219"/>
          </a:xfrm>
          <a:custGeom>
            <a:avLst/>
            <a:gdLst/>
            <a:ahLst/>
            <a:cxnLst/>
            <a:rect l="l" t="t" r="r" b="b"/>
            <a:pathLst>
              <a:path w="1414779" h="998220">
                <a:moveTo>
                  <a:pt x="825753" y="0"/>
                </a:moveTo>
                <a:lnTo>
                  <a:pt x="778419" y="3927"/>
                </a:lnTo>
                <a:lnTo>
                  <a:pt x="733515" y="15299"/>
                </a:lnTo>
                <a:lnTo>
                  <a:pt x="691642" y="33497"/>
                </a:lnTo>
                <a:lnTo>
                  <a:pt x="653401" y="57903"/>
                </a:lnTo>
                <a:lnTo>
                  <a:pt x="619394" y="87899"/>
                </a:lnTo>
                <a:lnTo>
                  <a:pt x="590222" y="122867"/>
                </a:lnTo>
                <a:lnTo>
                  <a:pt x="566486" y="162190"/>
                </a:lnTo>
                <a:lnTo>
                  <a:pt x="548788" y="205248"/>
                </a:lnTo>
                <a:lnTo>
                  <a:pt x="537728" y="251424"/>
                </a:lnTo>
                <a:lnTo>
                  <a:pt x="533907" y="300100"/>
                </a:lnTo>
                <a:lnTo>
                  <a:pt x="534096" y="310767"/>
                </a:lnTo>
                <a:lnTo>
                  <a:pt x="534654" y="321421"/>
                </a:lnTo>
                <a:lnTo>
                  <a:pt x="535568" y="332051"/>
                </a:lnTo>
                <a:lnTo>
                  <a:pt x="536828" y="342645"/>
                </a:lnTo>
                <a:lnTo>
                  <a:pt x="504995" y="360285"/>
                </a:lnTo>
                <a:lnTo>
                  <a:pt x="478567" y="385270"/>
                </a:lnTo>
                <a:lnTo>
                  <a:pt x="458854" y="416280"/>
                </a:lnTo>
                <a:lnTo>
                  <a:pt x="447166" y="451992"/>
                </a:lnTo>
                <a:lnTo>
                  <a:pt x="432800" y="456602"/>
                </a:lnTo>
                <a:lnTo>
                  <a:pt x="419099" y="462772"/>
                </a:lnTo>
                <a:lnTo>
                  <a:pt x="406161" y="470441"/>
                </a:lnTo>
                <a:lnTo>
                  <a:pt x="394080" y="479551"/>
                </a:lnTo>
                <a:lnTo>
                  <a:pt x="384937" y="478916"/>
                </a:lnTo>
                <a:lnTo>
                  <a:pt x="380238" y="478916"/>
                </a:lnTo>
                <a:lnTo>
                  <a:pt x="332152" y="485708"/>
                </a:lnTo>
                <a:lnTo>
                  <a:pt x="289078" y="504845"/>
                </a:lnTo>
                <a:lnTo>
                  <a:pt x="252825" y="534466"/>
                </a:lnTo>
                <a:lnTo>
                  <a:pt x="225204" y="572714"/>
                </a:lnTo>
                <a:lnTo>
                  <a:pt x="208025" y="617727"/>
                </a:lnTo>
                <a:lnTo>
                  <a:pt x="160086" y="627206"/>
                </a:lnTo>
                <a:lnTo>
                  <a:pt x="118607" y="650485"/>
                </a:lnTo>
                <a:lnTo>
                  <a:pt x="85999" y="685091"/>
                </a:lnTo>
                <a:lnTo>
                  <a:pt x="64668" y="728549"/>
                </a:lnTo>
                <a:lnTo>
                  <a:pt x="57023" y="778382"/>
                </a:lnTo>
                <a:lnTo>
                  <a:pt x="57519" y="792083"/>
                </a:lnTo>
                <a:lnTo>
                  <a:pt x="59182" y="805687"/>
                </a:lnTo>
                <a:lnTo>
                  <a:pt x="61987" y="819102"/>
                </a:lnTo>
                <a:lnTo>
                  <a:pt x="65912" y="832230"/>
                </a:lnTo>
                <a:lnTo>
                  <a:pt x="39862" y="842516"/>
                </a:lnTo>
                <a:lnTo>
                  <a:pt x="18954" y="860885"/>
                </a:lnTo>
                <a:lnTo>
                  <a:pt x="5048" y="885469"/>
                </a:lnTo>
                <a:lnTo>
                  <a:pt x="0" y="914400"/>
                </a:lnTo>
                <a:lnTo>
                  <a:pt x="6433" y="946945"/>
                </a:lnTo>
                <a:lnTo>
                  <a:pt x="23939" y="973597"/>
                </a:lnTo>
                <a:lnTo>
                  <a:pt x="49827" y="991606"/>
                </a:lnTo>
                <a:lnTo>
                  <a:pt x="81406" y="998219"/>
                </a:lnTo>
                <a:lnTo>
                  <a:pt x="1332864" y="998219"/>
                </a:lnTo>
                <a:lnTo>
                  <a:pt x="1364444" y="991606"/>
                </a:lnTo>
                <a:lnTo>
                  <a:pt x="1390332" y="973597"/>
                </a:lnTo>
                <a:lnTo>
                  <a:pt x="1407838" y="946945"/>
                </a:lnTo>
                <a:lnTo>
                  <a:pt x="1414271" y="914400"/>
                </a:lnTo>
                <a:lnTo>
                  <a:pt x="1407838" y="881874"/>
                </a:lnTo>
                <a:lnTo>
                  <a:pt x="1390332" y="855265"/>
                </a:lnTo>
                <a:lnTo>
                  <a:pt x="1364444" y="837301"/>
                </a:lnTo>
                <a:lnTo>
                  <a:pt x="1332864" y="830707"/>
                </a:lnTo>
                <a:lnTo>
                  <a:pt x="1330324" y="830707"/>
                </a:lnTo>
                <a:lnTo>
                  <a:pt x="1337292" y="816357"/>
                </a:lnTo>
                <a:lnTo>
                  <a:pt x="1342342" y="801258"/>
                </a:lnTo>
                <a:lnTo>
                  <a:pt x="1345416" y="785612"/>
                </a:lnTo>
                <a:lnTo>
                  <a:pt x="1346454" y="769619"/>
                </a:lnTo>
                <a:lnTo>
                  <a:pt x="1346454" y="761364"/>
                </a:lnTo>
                <a:lnTo>
                  <a:pt x="1345564" y="753109"/>
                </a:lnTo>
                <a:lnTo>
                  <a:pt x="1343914" y="745108"/>
                </a:lnTo>
                <a:lnTo>
                  <a:pt x="1369915" y="726352"/>
                </a:lnTo>
                <a:lnTo>
                  <a:pt x="1390094" y="701262"/>
                </a:lnTo>
                <a:lnTo>
                  <a:pt x="1403153" y="671171"/>
                </a:lnTo>
                <a:lnTo>
                  <a:pt x="1407794" y="637413"/>
                </a:lnTo>
                <a:lnTo>
                  <a:pt x="1399903" y="593744"/>
                </a:lnTo>
                <a:lnTo>
                  <a:pt x="1378188" y="557148"/>
                </a:lnTo>
                <a:lnTo>
                  <a:pt x="1345590" y="530649"/>
                </a:lnTo>
                <a:lnTo>
                  <a:pt x="1305051" y="517270"/>
                </a:lnTo>
                <a:lnTo>
                  <a:pt x="1305433" y="512571"/>
                </a:lnTo>
                <a:lnTo>
                  <a:pt x="1300691" y="455910"/>
                </a:lnTo>
                <a:lnTo>
                  <a:pt x="1286768" y="412517"/>
                </a:lnTo>
                <a:lnTo>
                  <a:pt x="1264811" y="373663"/>
                </a:lnTo>
                <a:lnTo>
                  <a:pt x="1235844" y="340397"/>
                </a:lnTo>
                <a:lnTo>
                  <a:pt x="1200886" y="313766"/>
                </a:lnTo>
                <a:lnTo>
                  <a:pt x="1160962" y="294820"/>
                </a:lnTo>
                <a:lnTo>
                  <a:pt x="1117091" y="284606"/>
                </a:lnTo>
                <a:lnTo>
                  <a:pt x="1111266" y="238123"/>
                </a:lnTo>
                <a:lnTo>
                  <a:pt x="1098801" y="194145"/>
                </a:lnTo>
                <a:lnTo>
                  <a:pt x="1080246" y="153235"/>
                </a:lnTo>
                <a:lnTo>
                  <a:pt x="1056146" y="115955"/>
                </a:lnTo>
                <a:lnTo>
                  <a:pt x="1027048" y="82867"/>
                </a:lnTo>
                <a:lnTo>
                  <a:pt x="993501" y="54534"/>
                </a:lnTo>
                <a:lnTo>
                  <a:pt x="956051" y="31519"/>
                </a:lnTo>
                <a:lnTo>
                  <a:pt x="915245" y="14383"/>
                </a:lnTo>
                <a:lnTo>
                  <a:pt x="871630" y="3689"/>
                </a:lnTo>
                <a:lnTo>
                  <a:pt x="825753" y="0"/>
                </a:lnTo>
                <a:close/>
              </a:path>
            </a:pathLst>
          </a:custGeom>
          <a:solidFill>
            <a:srgbClr val="FFFFFF"/>
          </a:solidFill>
        </p:spPr>
        <p:txBody>
          <a:bodyPr wrap="square" lIns="0" tIns="0" rIns="0" bIns="0" rtlCol="0"/>
          <a:lstStyle/>
          <a:p>
            <a:endParaRPr/>
          </a:p>
        </p:txBody>
      </p:sp>
      <p:sp>
        <p:nvSpPr>
          <p:cNvPr id="6" name="object 6"/>
          <p:cNvSpPr/>
          <p:nvPr/>
        </p:nvSpPr>
        <p:spPr>
          <a:xfrm>
            <a:off x="805179" y="3129364"/>
            <a:ext cx="1574800" cy="1080770"/>
          </a:xfrm>
          <a:custGeom>
            <a:avLst/>
            <a:gdLst/>
            <a:ahLst/>
            <a:cxnLst/>
            <a:rect l="l" t="t" r="r" b="b"/>
            <a:pathLst>
              <a:path w="1574800" h="1080770">
                <a:moveTo>
                  <a:pt x="919200" y="0"/>
                </a:moveTo>
                <a:lnTo>
                  <a:pt x="871186" y="3521"/>
                </a:lnTo>
                <a:lnTo>
                  <a:pt x="825363" y="13751"/>
                </a:lnTo>
                <a:lnTo>
                  <a:pt x="782231" y="30188"/>
                </a:lnTo>
                <a:lnTo>
                  <a:pt x="742293" y="52329"/>
                </a:lnTo>
                <a:lnTo>
                  <a:pt x="706051" y="79673"/>
                </a:lnTo>
                <a:lnTo>
                  <a:pt x="674007" y="111716"/>
                </a:lnTo>
                <a:lnTo>
                  <a:pt x="646664" y="147958"/>
                </a:lnTo>
                <a:lnTo>
                  <a:pt x="624523" y="187896"/>
                </a:lnTo>
                <a:lnTo>
                  <a:pt x="608086" y="231028"/>
                </a:lnTo>
                <a:lnTo>
                  <a:pt x="597856" y="276852"/>
                </a:lnTo>
                <a:lnTo>
                  <a:pt x="594334" y="324866"/>
                </a:lnTo>
                <a:lnTo>
                  <a:pt x="594546" y="336391"/>
                </a:lnTo>
                <a:lnTo>
                  <a:pt x="595175" y="347916"/>
                </a:lnTo>
                <a:lnTo>
                  <a:pt x="596209" y="359441"/>
                </a:lnTo>
                <a:lnTo>
                  <a:pt x="597636" y="370967"/>
                </a:lnTo>
                <a:lnTo>
                  <a:pt x="562177" y="389997"/>
                </a:lnTo>
                <a:lnTo>
                  <a:pt x="532755" y="417004"/>
                </a:lnTo>
                <a:lnTo>
                  <a:pt x="510786" y="450584"/>
                </a:lnTo>
                <a:lnTo>
                  <a:pt x="497687" y="489331"/>
                </a:lnTo>
                <a:lnTo>
                  <a:pt x="481780" y="494295"/>
                </a:lnTo>
                <a:lnTo>
                  <a:pt x="466540" y="500951"/>
                </a:lnTo>
                <a:lnTo>
                  <a:pt x="452110" y="509226"/>
                </a:lnTo>
                <a:lnTo>
                  <a:pt x="438632" y="519049"/>
                </a:lnTo>
                <a:lnTo>
                  <a:pt x="428447" y="518414"/>
                </a:lnTo>
                <a:lnTo>
                  <a:pt x="423265" y="518414"/>
                </a:lnTo>
                <a:lnTo>
                  <a:pt x="378316" y="523554"/>
                </a:lnTo>
                <a:lnTo>
                  <a:pt x="337023" y="538202"/>
                </a:lnTo>
                <a:lnTo>
                  <a:pt x="300543" y="561197"/>
                </a:lnTo>
                <a:lnTo>
                  <a:pt x="270032" y="591377"/>
                </a:lnTo>
                <a:lnTo>
                  <a:pt x="246643" y="627584"/>
                </a:lnTo>
                <a:lnTo>
                  <a:pt x="231533" y="668655"/>
                </a:lnTo>
                <a:lnTo>
                  <a:pt x="186671" y="676110"/>
                </a:lnTo>
                <a:lnTo>
                  <a:pt x="146469" y="694261"/>
                </a:lnTo>
                <a:lnTo>
                  <a:pt x="112487" y="721550"/>
                </a:lnTo>
                <a:lnTo>
                  <a:pt x="86283" y="756416"/>
                </a:lnTo>
                <a:lnTo>
                  <a:pt x="69417" y="797301"/>
                </a:lnTo>
                <a:lnTo>
                  <a:pt x="63449" y="842645"/>
                </a:lnTo>
                <a:lnTo>
                  <a:pt x="64082" y="857466"/>
                </a:lnTo>
                <a:lnTo>
                  <a:pt x="65971" y="872156"/>
                </a:lnTo>
                <a:lnTo>
                  <a:pt x="69101" y="886632"/>
                </a:lnTo>
                <a:lnTo>
                  <a:pt x="73456" y="900811"/>
                </a:lnTo>
                <a:lnTo>
                  <a:pt x="44389" y="911971"/>
                </a:lnTo>
                <a:lnTo>
                  <a:pt x="21102" y="931894"/>
                </a:lnTo>
                <a:lnTo>
                  <a:pt x="5628" y="958532"/>
                </a:lnTo>
                <a:lnTo>
                  <a:pt x="0" y="989838"/>
                </a:lnTo>
                <a:lnTo>
                  <a:pt x="7157" y="1025009"/>
                </a:lnTo>
                <a:lnTo>
                  <a:pt x="26643" y="1053846"/>
                </a:lnTo>
                <a:lnTo>
                  <a:pt x="55480" y="1073348"/>
                </a:lnTo>
                <a:lnTo>
                  <a:pt x="90690" y="1080516"/>
                </a:lnTo>
                <a:lnTo>
                  <a:pt x="1483588" y="1080516"/>
                </a:lnTo>
                <a:lnTo>
                  <a:pt x="1518759" y="1073348"/>
                </a:lnTo>
                <a:lnTo>
                  <a:pt x="1547596" y="1053845"/>
                </a:lnTo>
                <a:lnTo>
                  <a:pt x="1567099" y="1025009"/>
                </a:lnTo>
                <a:lnTo>
                  <a:pt x="1574266" y="989838"/>
                </a:lnTo>
                <a:lnTo>
                  <a:pt x="1567099" y="954613"/>
                </a:lnTo>
                <a:lnTo>
                  <a:pt x="1547596" y="925782"/>
                </a:lnTo>
                <a:lnTo>
                  <a:pt x="1518759" y="906309"/>
                </a:lnTo>
                <a:lnTo>
                  <a:pt x="1483588" y="899160"/>
                </a:lnTo>
                <a:lnTo>
                  <a:pt x="1480794" y="899160"/>
                </a:lnTo>
                <a:lnTo>
                  <a:pt x="1491016" y="877351"/>
                </a:lnTo>
                <a:lnTo>
                  <a:pt x="1497034" y="854233"/>
                </a:lnTo>
                <a:lnTo>
                  <a:pt x="1498743" y="830401"/>
                </a:lnTo>
                <a:lnTo>
                  <a:pt x="1496034" y="806450"/>
                </a:lnTo>
                <a:lnTo>
                  <a:pt x="1524935" y="786235"/>
                </a:lnTo>
                <a:lnTo>
                  <a:pt x="1547406" y="759126"/>
                </a:lnTo>
                <a:lnTo>
                  <a:pt x="1561971" y="726565"/>
                </a:lnTo>
                <a:lnTo>
                  <a:pt x="1567154" y="689991"/>
                </a:lnTo>
                <a:lnTo>
                  <a:pt x="1558347" y="642649"/>
                </a:lnTo>
                <a:lnTo>
                  <a:pt x="1534134" y="603011"/>
                </a:lnTo>
                <a:lnTo>
                  <a:pt x="1497824" y="574351"/>
                </a:lnTo>
                <a:lnTo>
                  <a:pt x="1452727" y="559943"/>
                </a:lnTo>
                <a:lnTo>
                  <a:pt x="1453362" y="549529"/>
                </a:lnTo>
                <a:lnTo>
                  <a:pt x="1453362" y="544195"/>
                </a:lnTo>
                <a:lnTo>
                  <a:pt x="1447938" y="493454"/>
                </a:lnTo>
                <a:lnTo>
                  <a:pt x="1432429" y="446490"/>
                </a:lnTo>
                <a:lnTo>
                  <a:pt x="1407975" y="404435"/>
                </a:lnTo>
                <a:lnTo>
                  <a:pt x="1375720" y="368424"/>
                </a:lnTo>
                <a:lnTo>
                  <a:pt x="1336803" y="339588"/>
                </a:lnTo>
                <a:lnTo>
                  <a:pt x="1292369" y="319060"/>
                </a:lnTo>
                <a:lnTo>
                  <a:pt x="1243558" y="307975"/>
                </a:lnTo>
                <a:lnTo>
                  <a:pt x="1237944" y="262129"/>
                </a:lnTo>
                <a:lnTo>
                  <a:pt x="1226187" y="218484"/>
                </a:lnTo>
                <a:lnTo>
                  <a:pt x="1208743" y="177496"/>
                </a:lnTo>
                <a:lnTo>
                  <a:pt x="1186067" y="139622"/>
                </a:lnTo>
                <a:lnTo>
                  <a:pt x="1158617" y="105317"/>
                </a:lnTo>
                <a:lnTo>
                  <a:pt x="1126848" y="75038"/>
                </a:lnTo>
                <a:lnTo>
                  <a:pt x="1091218" y="49241"/>
                </a:lnTo>
                <a:lnTo>
                  <a:pt x="1052181" y="28382"/>
                </a:lnTo>
                <a:lnTo>
                  <a:pt x="1010195" y="12918"/>
                </a:lnTo>
                <a:lnTo>
                  <a:pt x="965716" y="3305"/>
                </a:lnTo>
                <a:lnTo>
                  <a:pt x="919200" y="0"/>
                </a:lnTo>
                <a:close/>
              </a:path>
            </a:pathLst>
          </a:custGeom>
          <a:solidFill>
            <a:schemeClr val="accent1"/>
          </a:solidFill>
        </p:spPr>
        <p:txBody>
          <a:bodyPr wrap="square" lIns="0" tIns="0" rIns="0" bIns="0" rtlCol="0"/>
          <a:lstStyle/>
          <a:p>
            <a:endParaRPr dirty="0"/>
          </a:p>
        </p:txBody>
      </p:sp>
      <p:sp>
        <p:nvSpPr>
          <p:cNvPr id="7" name="object 7"/>
          <p:cNvSpPr/>
          <p:nvPr/>
        </p:nvSpPr>
        <p:spPr>
          <a:xfrm>
            <a:off x="0" y="0"/>
            <a:ext cx="1077595" cy="1035050"/>
          </a:xfrm>
          <a:custGeom>
            <a:avLst/>
            <a:gdLst/>
            <a:ahLst/>
            <a:cxnLst/>
            <a:rect l="l" t="t" r="r" b="b"/>
            <a:pathLst>
              <a:path w="1077595" h="1035050">
                <a:moveTo>
                  <a:pt x="333152" y="0"/>
                </a:moveTo>
                <a:lnTo>
                  <a:pt x="0" y="0"/>
                </a:lnTo>
                <a:lnTo>
                  <a:pt x="0" y="1034796"/>
                </a:lnTo>
                <a:lnTo>
                  <a:pt x="964526" y="1034796"/>
                </a:lnTo>
                <a:lnTo>
                  <a:pt x="1008354" y="1025536"/>
                </a:lnTo>
                <a:lnTo>
                  <a:pt x="1044250" y="1000347"/>
                </a:lnTo>
                <a:lnTo>
                  <a:pt x="1068506" y="963108"/>
                </a:lnTo>
                <a:lnTo>
                  <a:pt x="1077416" y="917701"/>
                </a:lnTo>
                <a:lnTo>
                  <a:pt x="1070425" y="877202"/>
                </a:lnTo>
                <a:lnTo>
                  <a:pt x="1051154" y="842787"/>
                </a:lnTo>
                <a:lnTo>
                  <a:pt x="1022150" y="817064"/>
                </a:lnTo>
                <a:lnTo>
                  <a:pt x="985963" y="802639"/>
                </a:lnTo>
                <a:lnTo>
                  <a:pt x="991414" y="784318"/>
                </a:lnTo>
                <a:lnTo>
                  <a:pt x="995328" y="765603"/>
                </a:lnTo>
                <a:lnTo>
                  <a:pt x="997677" y="746579"/>
                </a:lnTo>
                <a:lnTo>
                  <a:pt x="998435" y="727328"/>
                </a:lnTo>
                <a:lnTo>
                  <a:pt x="992944" y="676835"/>
                </a:lnTo>
                <a:lnTo>
                  <a:pt x="977286" y="630371"/>
                </a:lnTo>
                <a:lnTo>
                  <a:pt x="952680" y="589199"/>
                </a:lnTo>
                <a:lnTo>
                  <a:pt x="920347" y="554580"/>
                </a:lnTo>
                <a:lnTo>
                  <a:pt x="881508" y="527777"/>
                </a:lnTo>
                <a:lnTo>
                  <a:pt x="837381" y="510052"/>
                </a:lnTo>
                <a:lnTo>
                  <a:pt x="789189" y="502665"/>
                </a:lnTo>
                <a:lnTo>
                  <a:pt x="773734" y="456886"/>
                </a:lnTo>
                <a:lnTo>
                  <a:pt x="750548" y="415541"/>
                </a:lnTo>
                <a:lnTo>
                  <a:pt x="720541" y="379581"/>
                </a:lnTo>
                <a:lnTo>
                  <a:pt x="684619" y="349957"/>
                </a:lnTo>
                <a:lnTo>
                  <a:pt x="643690" y="327620"/>
                </a:lnTo>
                <a:lnTo>
                  <a:pt x="598662" y="313521"/>
                </a:lnTo>
                <a:lnTo>
                  <a:pt x="559171" y="309499"/>
                </a:lnTo>
                <a:lnTo>
                  <a:pt x="531392" y="309499"/>
                </a:lnTo>
                <a:lnTo>
                  <a:pt x="514623" y="296699"/>
                </a:lnTo>
                <a:lnTo>
                  <a:pt x="496661" y="285972"/>
                </a:lnTo>
                <a:lnTo>
                  <a:pt x="477675" y="277387"/>
                </a:lnTo>
                <a:lnTo>
                  <a:pt x="457834" y="271018"/>
                </a:lnTo>
                <a:lnTo>
                  <a:pt x="441564" y="220978"/>
                </a:lnTo>
                <a:lnTo>
                  <a:pt x="414233" y="177593"/>
                </a:lnTo>
                <a:lnTo>
                  <a:pt x="377593" y="142662"/>
                </a:lnTo>
                <a:lnTo>
                  <a:pt x="333399" y="117982"/>
                </a:lnTo>
                <a:lnTo>
                  <a:pt x="335185" y="103195"/>
                </a:lnTo>
                <a:lnTo>
                  <a:pt x="336463" y="88360"/>
                </a:lnTo>
                <a:lnTo>
                  <a:pt x="337232" y="73477"/>
                </a:lnTo>
                <a:lnTo>
                  <a:pt x="337488" y="58547"/>
                </a:lnTo>
                <a:lnTo>
                  <a:pt x="334768" y="9604"/>
                </a:lnTo>
                <a:lnTo>
                  <a:pt x="333152" y="0"/>
                </a:lnTo>
                <a:close/>
              </a:path>
              <a:path w="1077595" h="1035050">
                <a:moveTo>
                  <a:pt x="550442" y="308609"/>
                </a:moveTo>
                <a:lnTo>
                  <a:pt x="544041" y="308609"/>
                </a:lnTo>
                <a:lnTo>
                  <a:pt x="537628" y="308991"/>
                </a:lnTo>
                <a:lnTo>
                  <a:pt x="531392" y="309499"/>
                </a:lnTo>
                <a:lnTo>
                  <a:pt x="559171" y="309499"/>
                </a:lnTo>
                <a:lnTo>
                  <a:pt x="550442" y="308609"/>
                </a:lnTo>
                <a:close/>
              </a:path>
            </a:pathLst>
          </a:custGeom>
          <a:solidFill>
            <a:srgbClr val="FFFFFF"/>
          </a:solidFill>
        </p:spPr>
        <p:txBody>
          <a:bodyPr wrap="square" lIns="0" tIns="0" rIns="0" bIns="0" rtlCol="0"/>
          <a:lstStyle/>
          <a:p>
            <a:endParaRPr/>
          </a:p>
        </p:txBody>
      </p:sp>
      <p:grpSp>
        <p:nvGrpSpPr>
          <p:cNvPr id="8" name="object 8"/>
          <p:cNvGrpSpPr/>
          <p:nvPr/>
        </p:nvGrpSpPr>
        <p:grpSpPr>
          <a:xfrm>
            <a:off x="7279004" y="374535"/>
            <a:ext cx="4330065" cy="6238240"/>
            <a:chOff x="7174992" y="227075"/>
            <a:chExt cx="4330065" cy="6238240"/>
          </a:xfrm>
        </p:grpSpPr>
        <p:sp>
          <p:nvSpPr>
            <p:cNvPr id="9" name="object 9"/>
            <p:cNvSpPr/>
            <p:nvPr/>
          </p:nvSpPr>
          <p:spPr>
            <a:xfrm>
              <a:off x="10407396" y="227075"/>
              <a:ext cx="1097280" cy="805180"/>
            </a:xfrm>
            <a:custGeom>
              <a:avLst/>
              <a:gdLst/>
              <a:ahLst/>
              <a:cxnLst/>
              <a:rect l="l" t="t" r="r" b="b"/>
              <a:pathLst>
                <a:path w="1097279" h="805180">
                  <a:moveTo>
                    <a:pt x="1097279" y="0"/>
                  </a:moveTo>
                  <a:lnTo>
                    <a:pt x="0" y="96012"/>
                  </a:lnTo>
                  <a:lnTo>
                    <a:pt x="660400" y="804672"/>
                  </a:lnTo>
                  <a:lnTo>
                    <a:pt x="845693" y="451612"/>
                  </a:lnTo>
                  <a:lnTo>
                    <a:pt x="1001649" y="514731"/>
                  </a:lnTo>
                  <a:lnTo>
                    <a:pt x="982979" y="214884"/>
                  </a:lnTo>
                  <a:lnTo>
                    <a:pt x="1097279" y="0"/>
                  </a:lnTo>
                  <a:close/>
                </a:path>
              </a:pathLst>
            </a:custGeom>
            <a:solidFill>
              <a:srgbClr val="6BC29A"/>
            </a:solidFill>
          </p:spPr>
          <p:txBody>
            <a:bodyPr wrap="square" lIns="0" tIns="0" rIns="0" bIns="0" rtlCol="0"/>
            <a:lstStyle/>
            <a:p>
              <a:endParaRPr/>
            </a:p>
          </p:txBody>
        </p:sp>
        <p:sp>
          <p:nvSpPr>
            <p:cNvPr id="10" name="object 10"/>
            <p:cNvSpPr/>
            <p:nvPr/>
          </p:nvSpPr>
          <p:spPr>
            <a:xfrm>
              <a:off x="10407396" y="323087"/>
              <a:ext cx="1001394" cy="419100"/>
            </a:xfrm>
            <a:custGeom>
              <a:avLst/>
              <a:gdLst/>
              <a:ahLst/>
              <a:cxnLst/>
              <a:rect l="l" t="t" r="r" b="b"/>
              <a:pathLst>
                <a:path w="1001395" h="419100">
                  <a:moveTo>
                    <a:pt x="0" y="0"/>
                  </a:moveTo>
                  <a:lnTo>
                    <a:pt x="845438" y="355853"/>
                  </a:lnTo>
                  <a:lnTo>
                    <a:pt x="1001268" y="419099"/>
                  </a:lnTo>
                  <a:lnTo>
                    <a:pt x="982599" y="118871"/>
                  </a:lnTo>
                  <a:lnTo>
                    <a:pt x="0" y="0"/>
                  </a:lnTo>
                  <a:close/>
                </a:path>
              </a:pathLst>
            </a:custGeom>
            <a:solidFill>
              <a:srgbClr val="41956E"/>
            </a:solidFill>
          </p:spPr>
          <p:txBody>
            <a:bodyPr wrap="square" lIns="0" tIns="0" rIns="0" bIns="0" rtlCol="0"/>
            <a:lstStyle/>
            <a:p>
              <a:endParaRPr/>
            </a:p>
          </p:txBody>
        </p:sp>
        <p:pic>
          <p:nvPicPr>
            <p:cNvPr id="11" name="object 11"/>
            <p:cNvPicPr/>
            <p:nvPr/>
          </p:nvPicPr>
          <p:blipFill>
            <a:blip r:embed="rId2" cstate="print"/>
            <a:stretch>
              <a:fillRect/>
            </a:stretch>
          </p:blipFill>
          <p:spPr>
            <a:xfrm>
              <a:off x="7174992" y="393191"/>
              <a:ext cx="4114800" cy="6071616"/>
            </a:xfrm>
            <a:prstGeom prst="rect">
              <a:avLst/>
            </a:prstGeom>
          </p:spPr>
        </p:pic>
      </p:grpSp>
      <p:sp>
        <p:nvSpPr>
          <p:cNvPr id="14" name="object 14"/>
          <p:cNvSpPr txBox="1">
            <a:spLocks noGrp="1"/>
          </p:cNvSpPr>
          <p:nvPr>
            <p:ph type="title"/>
          </p:nvPr>
        </p:nvSpPr>
        <p:spPr>
          <a:xfrm>
            <a:off x="2379979" y="1020014"/>
            <a:ext cx="4093210" cy="1244571"/>
          </a:xfrm>
          <a:prstGeom prst="rect">
            <a:avLst/>
          </a:prstGeom>
        </p:spPr>
        <p:txBody>
          <a:bodyPr vert="horz" wrap="square" lIns="0" tIns="13335" rIns="0" bIns="0" rtlCol="0">
            <a:spAutoFit/>
          </a:bodyPr>
          <a:lstStyle/>
          <a:p>
            <a:pPr marL="12700">
              <a:lnSpc>
                <a:spcPct val="100000"/>
              </a:lnSpc>
              <a:spcBef>
                <a:spcPts val="105"/>
              </a:spcBef>
            </a:pPr>
            <a:r>
              <a:rPr lang="zh-TW" altLang="en-US" sz="8000" b="1" spc="-15" dirty="0">
                <a:solidFill>
                  <a:schemeClr val="accent1">
                    <a:lumMod val="75000"/>
                  </a:schemeClr>
                </a:solidFill>
                <a:latin typeface="Microsoft YaHei" panose="020B0503020204020204" pitchFamily="34" charset="-122"/>
                <a:ea typeface="Microsoft YaHei" panose="020B0503020204020204" pitchFamily="34" charset="-122"/>
              </a:rPr>
              <a:t>考試分發</a:t>
            </a:r>
            <a:endParaRPr sz="8000" b="1" dirty="0">
              <a:solidFill>
                <a:schemeClr val="accent1">
                  <a:lumMod val="75000"/>
                </a:schemeClr>
              </a:solidFill>
              <a:latin typeface="Microsoft YaHei" panose="020B0503020204020204" pitchFamily="34" charset="-122"/>
              <a:ea typeface="Microsoft YaHei" panose="020B0503020204020204" pitchFamily="34" charset="-122"/>
            </a:endParaRPr>
          </a:p>
        </p:txBody>
      </p:sp>
      <p:sp>
        <p:nvSpPr>
          <p:cNvPr id="15" name="object 15"/>
          <p:cNvSpPr txBox="1"/>
          <p:nvPr/>
        </p:nvSpPr>
        <p:spPr>
          <a:xfrm>
            <a:off x="2126995" y="1995889"/>
            <a:ext cx="4599305" cy="1493999"/>
          </a:xfrm>
          <a:prstGeom prst="rect">
            <a:avLst/>
          </a:prstGeom>
        </p:spPr>
        <p:txBody>
          <a:bodyPr vert="horz" wrap="square" lIns="0" tIns="260350" rIns="0" bIns="0" rtlCol="0">
            <a:spAutoFit/>
          </a:bodyPr>
          <a:lstStyle/>
          <a:p>
            <a:pPr algn="ctr">
              <a:lnSpc>
                <a:spcPct val="100000"/>
              </a:lnSpc>
              <a:spcBef>
                <a:spcPts val="1295"/>
              </a:spcBef>
            </a:pPr>
            <a:r>
              <a:rPr lang="zh-TW" altLang="en-US" sz="8000" b="1" spc="-15" dirty="0">
                <a:solidFill>
                  <a:schemeClr val="accent1">
                    <a:lumMod val="75000"/>
                  </a:schemeClr>
                </a:solidFill>
                <a:latin typeface="Microsoft YaHei" panose="020B0503020204020204" pitchFamily="34" charset="-122"/>
                <a:ea typeface="Microsoft YaHei" panose="020B0503020204020204" pitchFamily="34" charset="-122"/>
                <a:cs typeface="+mj-cs"/>
              </a:rPr>
              <a:t>說明</a:t>
            </a:r>
            <a:endParaRPr sz="8000" b="1" spc="-15" dirty="0">
              <a:solidFill>
                <a:schemeClr val="accent1">
                  <a:lumMod val="75000"/>
                </a:schemeClr>
              </a:solidFill>
              <a:latin typeface="Microsoft YaHei" panose="020B0503020204020204" pitchFamily="34" charset="-122"/>
              <a:ea typeface="Microsoft YaHei" panose="020B0503020204020204" pitchFamily="34" charset="-122"/>
              <a:cs typeface="+mj-cs"/>
            </a:endParaRPr>
          </a:p>
        </p:txBody>
      </p:sp>
      <p:sp>
        <p:nvSpPr>
          <p:cNvPr id="13" name="object 20">
            <a:extLst>
              <a:ext uri="{FF2B5EF4-FFF2-40B4-BE49-F238E27FC236}">
                <a16:creationId xmlns:a16="http://schemas.microsoft.com/office/drawing/2014/main" id="{CDF59A40-F48D-4E64-AFA9-A7334025C5AE}"/>
              </a:ext>
            </a:extLst>
          </p:cNvPr>
          <p:cNvSpPr txBox="1"/>
          <p:nvPr/>
        </p:nvSpPr>
        <p:spPr>
          <a:xfrm>
            <a:off x="11608688" y="6404561"/>
            <a:ext cx="413132" cy="239168"/>
          </a:xfrm>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z="1400" b="1" dirty="0">
                <a:solidFill>
                  <a:srgbClr val="888888"/>
                </a:solidFill>
                <a:latin typeface="Microsoft YaHei"/>
                <a:cs typeface="Microsoft YaHei"/>
              </a:rPr>
              <a:t>33</a:t>
            </a:fld>
            <a:endParaRPr sz="1400">
              <a:latin typeface="Microsoft YaHei"/>
              <a:cs typeface="Microsoft YaHei"/>
            </a:endParaRPr>
          </a:p>
        </p:txBody>
      </p:sp>
    </p:spTree>
    <p:extLst>
      <p:ext uri="{BB962C8B-B14F-4D97-AF65-F5344CB8AC3E}">
        <p14:creationId xmlns:p14="http://schemas.microsoft.com/office/powerpoint/2010/main" val="31695701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A258AEB-568F-426B-B0CA-8A04807F3ABB}"/>
              </a:ext>
            </a:extLst>
          </p:cNvPr>
          <p:cNvSpPr/>
          <p:nvPr/>
        </p:nvSpPr>
        <p:spPr>
          <a:xfrm>
            <a:off x="618478" y="27542"/>
            <a:ext cx="9821662" cy="707886"/>
          </a:xfrm>
          <a:prstGeom prst="rect">
            <a:avLst/>
          </a:prstGeom>
        </p:spPr>
        <p:txBody>
          <a:bodyPr wrap="square">
            <a:spAutoFit/>
          </a:bodyPr>
          <a:lstStyle/>
          <a:p>
            <a:r>
              <a:rPr lang="en-US" altLang="zh-TW" sz="4000" b="1" spc="-10" dirty="0">
                <a:solidFill>
                  <a:schemeClr val="bg1"/>
                </a:solidFill>
                <a:latin typeface="Microsoft YaHei" panose="020B0503020204020204" pitchFamily="34" charset="-122"/>
                <a:ea typeface="Microsoft YaHei" panose="020B0503020204020204" pitchFamily="34" charset="-122"/>
              </a:rPr>
              <a:t>115</a:t>
            </a:r>
            <a:r>
              <a:rPr lang="zh-TW" altLang="en-US" sz="4000" b="1" spc="-45" dirty="0">
                <a:solidFill>
                  <a:schemeClr val="bg1"/>
                </a:solidFill>
                <a:latin typeface="Microsoft YaHei" panose="020B0503020204020204" pitchFamily="34" charset="-122"/>
                <a:ea typeface="Microsoft YaHei" panose="020B0503020204020204" pitchFamily="34" charset="-122"/>
              </a:rPr>
              <a:t>學年度分發入學重要時程</a:t>
            </a:r>
            <a:endParaRPr lang="zh-TW" altLang="en-US" sz="4000" dirty="0"/>
          </a:p>
        </p:txBody>
      </p:sp>
      <p:pic>
        <p:nvPicPr>
          <p:cNvPr id="6" name="圖片 5">
            <a:extLst>
              <a:ext uri="{FF2B5EF4-FFF2-40B4-BE49-F238E27FC236}">
                <a16:creationId xmlns:a16="http://schemas.microsoft.com/office/drawing/2014/main" id="{FE8372FF-6BF5-468C-82DB-EEA16536A3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5907" y="735428"/>
            <a:ext cx="8148043" cy="6418969"/>
          </a:xfrm>
          <a:prstGeom prst="rect">
            <a:avLst/>
          </a:prstGeom>
        </p:spPr>
      </p:pic>
    </p:spTree>
    <p:extLst>
      <p:ext uri="{BB962C8B-B14F-4D97-AF65-F5344CB8AC3E}">
        <p14:creationId xmlns:p14="http://schemas.microsoft.com/office/powerpoint/2010/main" val="18500457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5B60F96-2495-483D-86C0-3091B99231D5}"/>
              </a:ext>
            </a:extLst>
          </p:cNvPr>
          <p:cNvSpPr>
            <a:spLocks noGrp="1"/>
          </p:cNvSpPr>
          <p:nvPr>
            <p:ph type="title"/>
          </p:nvPr>
        </p:nvSpPr>
        <p:spPr>
          <a:xfrm>
            <a:off x="687279" y="65752"/>
            <a:ext cx="10515600" cy="710974"/>
          </a:xfrm>
        </p:spPr>
        <p:txBody>
          <a:bodyPr>
            <a:normAutofit/>
          </a:bodyPr>
          <a:lstStyle/>
          <a:p>
            <a:r>
              <a:rPr lang="en-US" altLang="zh-TW" b="1" dirty="0">
                <a:solidFill>
                  <a:schemeClr val="bg1"/>
                </a:solidFill>
              </a:rPr>
              <a:t>115</a:t>
            </a:r>
            <a:r>
              <a:rPr lang="zh-TW" altLang="en-US" b="1" dirty="0">
                <a:solidFill>
                  <a:schemeClr val="bg1"/>
                </a:solidFill>
              </a:rPr>
              <a:t>學年度分科測驗考試日期及時間表</a:t>
            </a:r>
          </a:p>
        </p:txBody>
      </p:sp>
      <p:pic>
        <p:nvPicPr>
          <p:cNvPr id="7" name="內容版面配置區 6">
            <a:extLst>
              <a:ext uri="{FF2B5EF4-FFF2-40B4-BE49-F238E27FC236}">
                <a16:creationId xmlns:a16="http://schemas.microsoft.com/office/drawing/2014/main" id="{A89B6E48-7731-4469-81B2-5DBC4AF1174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7979" y="1283516"/>
            <a:ext cx="8656997" cy="4893447"/>
          </a:xfrm>
        </p:spPr>
      </p:pic>
      <p:sp>
        <p:nvSpPr>
          <p:cNvPr id="5" name="矩形 4">
            <a:extLst>
              <a:ext uri="{FF2B5EF4-FFF2-40B4-BE49-F238E27FC236}">
                <a16:creationId xmlns:a16="http://schemas.microsoft.com/office/drawing/2014/main" id="{A53C552D-7F16-4CC1-9B66-EBEB8DC3C487}"/>
              </a:ext>
            </a:extLst>
          </p:cNvPr>
          <p:cNvSpPr/>
          <p:nvPr/>
        </p:nvSpPr>
        <p:spPr>
          <a:xfrm>
            <a:off x="6096000" y="4625266"/>
            <a:ext cx="1882066" cy="58592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261367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51560" y="769059"/>
            <a:ext cx="534928" cy="405249"/>
          </a:xfrm>
          <a:custGeom>
            <a:avLst/>
            <a:gdLst/>
            <a:ahLst/>
            <a:cxnLst/>
            <a:rect l="l" t="t" r="r" b="b"/>
            <a:pathLst>
              <a:path w="802392" h="607873">
                <a:moveTo>
                  <a:pt x="0" y="0"/>
                </a:moveTo>
                <a:lnTo>
                  <a:pt x="802392" y="0"/>
                </a:lnTo>
                <a:lnTo>
                  <a:pt x="802392" y="607873"/>
                </a:lnTo>
                <a:lnTo>
                  <a:pt x="0" y="6078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896005" y="1607971"/>
            <a:ext cx="493681" cy="327064"/>
          </a:xfrm>
          <a:custGeom>
            <a:avLst/>
            <a:gdLst/>
            <a:ahLst/>
            <a:cxnLst/>
            <a:rect l="l" t="t" r="r" b="b"/>
            <a:pathLst>
              <a:path w="740522" h="490596">
                <a:moveTo>
                  <a:pt x="0" y="0"/>
                </a:moveTo>
                <a:lnTo>
                  <a:pt x="740522" y="0"/>
                </a:lnTo>
                <a:lnTo>
                  <a:pt x="740522" y="490596"/>
                </a:lnTo>
                <a:lnTo>
                  <a:pt x="0" y="4905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2938447" y="1539515"/>
            <a:ext cx="575983" cy="415493"/>
          </a:xfrm>
          <a:custGeom>
            <a:avLst/>
            <a:gdLst/>
            <a:ahLst/>
            <a:cxnLst/>
            <a:rect l="l" t="t" r="r" b="b"/>
            <a:pathLst>
              <a:path w="863975" h="907061">
                <a:moveTo>
                  <a:pt x="0" y="0"/>
                </a:moveTo>
                <a:lnTo>
                  <a:pt x="863976" y="0"/>
                </a:lnTo>
                <a:lnTo>
                  <a:pt x="863976" y="907061"/>
                </a:lnTo>
                <a:lnTo>
                  <a:pt x="0" y="90706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4324147" y="1539515"/>
            <a:ext cx="275784" cy="359073"/>
          </a:xfrm>
          <a:custGeom>
            <a:avLst/>
            <a:gdLst/>
            <a:ahLst/>
            <a:cxnLst/>
            <a:rect l="l" t="t" r="r" b="b"/>
            <a:pathLst>
              <a:path w="698902" h="737804">
                <a:moveTo>
                  <a:pt x="0" y="0"/>
                </a:moveTo>
                <a:lnTo>
                  <a:pt x="698902" y="0"/>
                </a:lnTo>
                <a:lnTo>
                  <a:pt x="698902" y="737804"/>
                </a:lnTo>
                <a:lnTo>
                  <a:pt x="0" y="73780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rot="1919673">
            <a:off x="1401297" y="2909185"/>
            <a:ext cx="208913" cy="601580"/>
          </a:xfrm>
          <a:custGeom>
            <a:avLst/>
            <a:gdLst/>
            <a:ahLst/>
            <a:cxnLst/>
            <a:rect l="l" t="t" r="r" b="b"/>
            <a:pathLst>
              <a:path w="313369" h="902370">
                <a:moveTo>
                  <a:pt x="0" y="0"/>
                </a:moveTo>
                <a:lnTo>
                  <a:pt x="313368" y="0"/>
                </a:lnTo>
                <a:lnTo>
                  <a:pt x="313368" y="902371"/>
                </a:lnTo>
                <a:lnTo>
                  <a:pt x="0" y="90237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8" name="Freeform 8"/>
          <p:cNvSpPr/>
          <p:nvPr/>
        </p:nvSpPr>
        <p:spPr>
          <a:xfrm>
            <a:off x="2168612" y="2851447"/>
            <a:ext cx="665069" cy="717056"/>
          </a:xfrm>
          <a:custGeom>
            <a:avLst/>
            <a:gdLst/>
            <a:ahLst/>
            <a:cxnLst/>
            <a:rect l="l" t="t" r="r" b="b"/>
            <a:pathLst>
              <a:path w="997604" h="1075584">
                <a:moveTo>
                  <a:pt x="0" y="0"/>
                </a:moveTo>
                <a:lnTo>
                  <a:pt x="997604" y="0"/>
                </a:lnTo>
                <a:lnTo>
                  <a:pt x="997604" y="1075583"/>
                </a:lnTo>
                <a:lnTo>
                  <a:pt x="0" y="107558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9" name="Freeform 9"/>
          <p:cNvSpPr/>
          <p:nvPr/>
        </p:nvSpPr>
        <p:spPr>
          <a:xfrm>
            <a:off x="3129713" y="2935329"/>
            <a:ext cx="678140" cy="549293"/>
          </a:xfrm>
          <a:custGeom>
            <a:avLst/>
            <a:gdLst/>
            <a:ahLst/>
            <a:cxnLst/>
            <a:rect l="l" t="t" r="r" b="b"/>
            <a:pathLst>
              <a:path w="1017210" h="823940">
                <a:moveTo>
                  <a:pt x="0" y="0"/>
                </a:moveTo>
                <a:lnTo>
                  <a:pt x="1017209" y="0"/>
                </a:lnTo>
                <a:lnTo>
                  <a:pt x="1017209" y="823939"/>
                </a:lnTo>
                <a:lnTo>
                  <a:pt x="0" y="823939"/>
                </a:lnTo>
                <a:lnTo>
                  <a:pt x="0" y="0"/>
                </a:lnTo>
                <a:close/>
              </a:path>
            </a:pathLst>
          </a:custGeom>
          <a:blipFill>
            <a:blip r:embed="rId14"/>
            <a:stretch>
              <a:fillRect/>
            </a:stretch>
          </a:blipFill>
        </p:spPr>
      </p:sp>
      <p:sp>
        <p:nvSpPr>
          <p:cNvPr id="10" name="Freeform 10"/>
          <p:cNvSpPr/>
          <p:nvPr/>
        </p:nvSpPr>
        <p:spPr>
          <a:xfrm>
            <a:off x="4106302" y="2987341"/>
            <a:ext cx="841573" cy="445269"/>
          </a:xfrm>
          <a:custGeom>
            <a:avLst/>
            <a:gdLst/>
            <a:ahLst/>
            <a:cxnLst/>
            <a:rect l="l" t="t" r="r" b="b"/>
            <a:pathLst>
              <a:path w="1262359" h="667903">
                <a:moveTo>
                  <a:pt x="0" y="0"/>
                </a:moveTo>
                <a:lnTo>
                  <a:pt x="1262359" y="0"/>
                </a:lnTo>
                <a:lnTo>
                  <a:pt x="1262359" y="667903"/>
                </a:lnTo>
                <a:lnTo>
                  <a:pt x="0" y="66790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1" name="Freeform 11"/>
          <p:cNvSpPr/>
          <p:nvPr/>
        </p:nvSpPr>
        <p:spPr>
          <a:xfrm>
            <a:off x="709720" y="4521683"/>
            <a:ext cx="1345447" cy="331693"/>
          </a:xfrm>
          <a:custGeom>
            <a:avLst/>
            <a:gdLst/>
            <a:ahLst/>
            <a:cxnLst/>
            <a:rect l="l" t="t" r="r" b="b"/>
            <a:pathLst>
              <a:path w="2018170" h="497540">
                <a:moveTo>
                  <a:pt x="0" y="0"/>
                </a:moveTo>
                <a:lnTo>
                  <a:pt x="2018170" y="0"/>
                </a:lnTo>
                <a:lnTo>
                  <a:pt x="2018170" y="497539"/>
                </a:lnTo>
                <a:lnTo>
                  <a:pt x="0" y="497539"/>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2" name="Freeform 12"/>
          <p:cNvSpPr/>
          <p:nvPr/>
        </p:nvSpPr>
        <p:spPr>
          <a:xfrm>
            <a:off x="2454247" y="4521683"/>
            <a:ext cx="1345447" cy="331693"/>
          </a:xfrm>
          <a:custGeom>
            <a:avLst/>
            <a:gdLst/>
            <a:ahLst/>
            <a:cxnLst/>
            <a:rect l="l" t="t" r="r" b="b"/>
            <a:pathLst>
              <a:path w="2018170" h="497540">
                <a:moveTo>
                  <a:pt x="0" y="0"/>
                </a:moveTo>
                <a:lnTo>
                  <a:pt x="2018170" y="0"/>
                </a:lnTo>
                <a:lnTo>
                  <a:pt x="2018170" y="497539"/>
                </a:lnTo>
                <a:lnTo>
                  <a:pt x="0" y="497539"/>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3" name="Freeform 13"/>
          <p:cNvSpPr/>
          <p:nvPr/>
        </p:nvSpPr>
        <p:spPr>
          <a:xfrm>
            <a:off x="4244574" y="4524856"/>
            <a:ext cx="1319689" cy="325343"/>
          </a:xfrm>
          <a:custGeom>
            <a:avLst/>
            <a:gdLst/>
            <a:ahLst/>
            <a:cxnLst/>
            <a:rect l="l" t="t" r="r" b="b"/>
            <a:pathLst>
              <a:path w="1979533" h="488015">
                <a:moveTo>
                  <a:pt x="0" y="0"/>
                </a:moveTo>
                <a:lnTo>
                  <a:pt x="1979534" y="0"/>
                </a:lnTo>
                <a:lnTo>
                  <a:pt x="1979534" y="488014"/>
                </a:lnTo>
                <a:lnTo>
                  <a:pt x="0" y="488014"/>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4" name="Freeform 14"/>
          <p:cNvSpPr/>
          <p:nvPr/>
        </p:nvSpPr>
        <p:spPr>
          <a:xfrm rot="-10800000">
            <a:off x="2906659" y="5081632"/>
            <a:ext cx="296031" cy="257278"/>
          </a:xfrm>
          <a:custGeom>
            <a:avLst/>
            <a:gdLst/>
            <a:ahLst/>
            <a:cxnLst/>
            <a:rect l="l" t="t" r="r" b="b"/>
            <a:pathLst>
              <a:path w="444047" h="385917">
                <a:moveTo>
                  <a:pt x="0" y="0"/>
                </a:moveTo>
                <a:lnTo>
                  <a:pt x="444047" y="0"/>
                </a:lnTo>
                <a:lnTo>
                  <a:pt x="444047" y="385917"/>
                </a:lnTo>
                <a:lnTo>
                  <a:pt x="0" y="385917"/>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15" name="Freeform 15"/>
          <p:cNvSpPr/>
          <p:nvPr/>
        </p:nvSpPr>
        <p:spPr>
          <a:xfrm>
            <a:off x="7372020" y="598882"/>
            <a:ext cx="826401" cy="817386"/>
          </a:xfrm>
          <a:custGeom>
            <a:avLst/>
            <a:gdLst/>
            <a:ahLst/>
            <a:cxnLst/>
            <a:rect l="l" t="t" r="r" b="b"/>
            <a:pathLst>
              <a:path w="1239602" h="1226079">
                <a:moveTo>
                  <a:pt x="0" y="0"/>
                </a:moveTo>
                <a:lnTo>
                  <a:pt x="1239602" y="0"/>
                </a:lnTo>
                <a:lnTo>
                  <a:pt x="1239602" y="1226078"/>
                </a:lnTo>
                <a:lnTo>
                  <a:pt x="0" y="1226078"/>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16" name="Freeform 16"/>
          <p:cNvSpPr/>
          <p:nvPr/>
        </p:nvSpPr>
        <p:spPr>
          <a:xfrm>
            <a:off x="6486441" y="1596344"/>
            <a:ext cx="885579" cy="875918"/>
          </a:xfrm>
          <a:custGeom>
            <a:avLst/>
            <a:gdLst/>
            <a:ahLst/>
            <a:cxnLst/>
            <a:rect l="l" t="t" r="r" b="b"/>
            <a:pathLst>
              <a:path w="1328368" h="1313877">
                <a:moveTo>
                  <a:pt x="0" y="0"/>
                </a:moveTo>
                <a:lnTo>
                  <a:pt x="1328368" y="0"/>
                </a:lnTo>
                <a:lnTo>
                  <a:pt x="1328368" y="1313876"/>
                </a:lnTo>
                <a:lnTo>
                  <a:pt x="0" y="1313876"/>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17" name="Freeform 17"/>
          <p:cNvSpPr/>
          <p:nvPr/>
        </p:nvSpPr>
        <p:spPr>
          <a:xfrm>
            <a:off x="7372021" y="2587810"/>
            <a:ext cx="908347" cy="898438"/>
          </a:xfrm>
          <a:custGeom>
            <a:avLst/>
            <a:gdLst/>
            <a:ahLst/>
            <a:cxnLst/>
            <a:rect l="l" t="t" r="r" b="b"/>
            <a:pathLst>
              <a:path w="1362521" h="1347657">
                <a:moveTo>
                  <a:pt x="0" y="0"/>
                </a:moveTo>
                <a:lnTo>
                  <a:pt x="1362520" y="0"/>
                </a:lnTo>
                <a:lnTo>
                  <a:pt x="1362520" y="1347657"/>
                </a:lnTo>
                <a:lnTo>
                  <a:pt x="0" y="1347657"/>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18" name="Freeform 18"/>
          <p:cNvSpPr/>
          <p:nvPr/>
        </p:nvSpPr>
        <p:spPr>
          <a:xfrm>
            <a:off x="6742259" y="3818200"/>
            <a:ext cx="850589" cy="841310"/>
          </a:xfrm>
          <a:custGeom>
            <a:avLst/>
            <a:gdLst/>
            <a:ahLst/>
            <a:cxnLst/>
            <a:rect l="l" t="t" r="r" b="b"/>
            <a:pathLst>
              <a:path w="1275884" h="1261965">
                <a:moveTo>
                  <a:pt x="0" y="0"/>
                </a:moveTo>
                <a:lnTo>
                  <a:pt x="1275884" y="0"/>
                </a:lnTo>
                <a:lnTo>
                  <a:pt x="1275884" y="1261965"/>
                </a:lnTo>
                <a:lnTo>
                  <a:pt x="0" y="1261965"/>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19" name="Freeform 19"/>
          <p:cNvSpPr/>
          <p:nvPr/>
        </p:nvSpPr>
        <p:spPr>
          <a:xfrm>
            <a:off x="7519727" y="4853099"/>
            <a:ext cx="820781" cy="811827"/>
          </a:xfrm>
          <a:custGeom>
            <a:avLst/>
            <a:gdLst/>
            <a:ahLst/>
            <a:cxnLst/>
            <a:rect l="l" t="t" r="r" b="b"/>
            <a:pathLst>
              <a:path w="1231172" h="1217741">
                <a:moveTo>
                  <a:pt x="0" y="0"/>
                </a:moveTo>
                <a:lnTo>
                  <a:pt x="1231172" y="0"/>
                </a:lnTo>
                <a:lnTo>
                  <a:pt x="1231172" y="1217741"/>
                </a:lnTo>
                <a:lnTo>
                  <a:pt x="0" y="1217741"/>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20" name="Freeform 20"/>
          <p:cNvSpPr/>
          <p:nvPr/>
        </p:nvSpPr>
        <p:spPr>
          <a:xfrm>
            <a:off x="6742259" y="5816548"/>
            <a:ext cx="850589" cy="841310"/>
          </a:xfrm>
          <a:custGeom>
            <a:avLst/>
            <a:gdLst/>
            <a:ahLst/>
            <a:cxnLst/>
            <a:rect l="l" t="t" r="r" b="b"/>
            <a:pathLst>
              <a:path w="1275884" h="1261965">
                <a:moveTo>
                  <a:pt x="0" y="0"/>
                </a:moveTo>
                <a:lnTo>
                  <a:pt x="1275884" y="0"/>
                </a:lnTo>
                <a:lnTo>
                  <a:pt x="1275884" y="1261965"/>
                </a:lnTo>
                <a:lnTo>
                  <a:pt x="0" y="1261965"/>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21" name="AutoShape 21"/>
          <p:cNvSpPr/>
          <p:nvPr/>
        </p:nvSpPr>
        <p:spPr>
          <a:xfrm flipH="1">
            <a:off x="7235462" y="1339224"/>
            <a:ext cx="273116" cy="328643"/>
          </a:xfrm>
          <a:prstGeom prst="line">
            <a:avLst/>
          </a:prstGeom>
          <a:ln w="38100" cap="flat">
            <a:solidFill>
              <a:srgbClr val="DFAD14"/>
            </a:solidFill>
            <a:prstDash val="solid"/>
            <a:headEnd type="none" w="sm" len="sm"/>
            <a:tailEnd type="none" w="sm" len="sm"/>
          </a:ln>
        </p:spPr>
      </p:sp>
      <p:sp>
        <p:nvSpPr>
          <p:cNvPr id="22" name="AutoShape 22"/>
          <p:cNvSpPr/>
          <p:nvPr/>
        </p:nvSpPr>
        <p:spPr>
          <a:xfrm flipH="1" flipV="1">
            <a:off x="7193776" y="2397448"/>
            <a:ext cx="302157" cy="302157"/>
          </a:xfrm>
          <a:prstGeom prst="line">
            <a:avLst/>
          </a:prstGeom>
          <a:ln w="38100" cap="flat">
            <a:solidFill>
              <a:srgbClr val="DFAD14"/>
            </a:solidFill>
            <a:prstDash val="solid"/>
            <a:headEnd type="none" w="sm" len="sm"/>
            <a:tailEnd type="none" w="sm" len="sm"/>
          </a:ln>
        </p:spPr>
      </p:sp>
      <p:sp>
        <p:nvSpPr>
          <p:cNvPr id="23" name="AutoShape 23"/>
          <p:cNvSpPr/>
          <p:nvPr/>
        </p:nvSpPr>
        <p:spPr>
          <a:xfrm flipH="1">
            <a:off x="7403144" y="3459510"/>
            <a:ext cx="210868" cy="403833"/>
          </a:xfrm>
          <a:prstGeom prst="line">
            <a:avLst/>
          </a:prstGeom>
          <a:ln w="38100" cap="flat">
            <a:solidFill>
              <a:srgbClr val="DFAD14"/>
            </a:solidFill>
            <a:prstDash val="solid"/>
            <a:headEnd type="none" w="sm" len="sm"/>
            <a:tailEnd type="none" w="sm" len="sm"/>
          </a:ln>
        </p:spPr>
      </p:sp>
      <p:sp>
        <p:nvSpPr>
          <p:cNvPr id="24" name="AutoShape 24"/>
          <p:cNvSpPr/>
          <p:nvPr/>
        </p:nvSpPr>
        <p:spPr>
          <a:xfrm flipH="1" flipV="1">
            <a:off x="7429533" y="4591072"/>
            <a:ext cx="367655" cy="342497"/>
          </a:xfrm>
          <a:prstGeom prst="line">
            <a:avLst/>
          </a:prstGeom>
          <a:ln w="38100" cap="flat">
            <a:solidFill>
              <a:srgbClr val="DFAD14"/>
            </a:solidFill>
            <a:prstDash val="solid"/>
            <a:headEnd type="none" w="sm" len="sm"/>
            <a:tailEnd type="none" w="sm" len="sm"/>
          </a:ln>
        </p:spPr>
      </p:sp>
      <p:sp>
        <p:nvSpPr>
          <p:cNvPr id="25" name="AutoShape 25"/>
          <p:cNvSpPr/>
          <p:nvPr/>
        </p:nvSpPr>
        <p:spPr>
          <a:xfrm flipH="1">
            <a:off x="7484342" y="5569631"/>
            <a:ext cx="354480" cy="371484"/>
          </a:xfrm>
          <a:prstGeom prst="line">
            <a:avLst/>
          </a:prstGeom>
          <a:ln w="38100" cap="flat">
            <a:solidFill>
              <a:srgbClr val="DFAD14"/>
            </a:solidFill>
            <a:prstDash val="solid"/>
            <a:headEnd type="none" w="sm" len="sm"/>
            <a:tailEnd type="none" w="sm" len="sm"/>
          </a:ln>
        </p:spPr>
      </p:sp>
      <p:sp>
        <p:nvSpPr>
          <p:cNvPr id="26" name="Freeform 26"/>
          <p:cNvSpPr/>
          <p:nvPr/>
        </p:nvSpPr>
        <p:spPr>
          <a:xfrm>
            <a:off x="6676880" y="1811966"/>
            <a:ext cx="490673" cy="444673"/>
          </a:xfrm>
          <a:custGeom>
            <a:avLst/>
            <a:gdLst/>
            <a:ahLst/>
            <a:cxnLst/>
            <a:rect l="l" t="t" r="r" b="b"/>
            <a:pathLst>
              <a:path w="736010" h="667009">
                <a:moveTo>
                  <a:pt x="0" y="0"/>
                </a:moveTo>
                <a:lnTo>
                  <a:pt x="736010" y="0"/>
                </a:lnTo>
                <a:lnTo>
                  <a:pt x="736010" y="667010"/>
                </a:lnTo>
                <a:lnTo>
                  <a:pt x="0" y="66701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27" name="Freeform 27"/>
          <p:cNvSpPr/>
          <p:nvPr/>
        </p:nvSpPr>
        <p:spPr>
          <a:xfrm>
            <a:off x="7585065" y="2740374"/>
            <a:ext cx="542299" cy="551257"/>
          </a:xfrm>
          <a:custGeom>
            <a:avLst/>
            <a:gdLst/>
            <a:ahLst/>
            <a:cxnLst/>
            <a:rect l="l" t="t" r="r" b="b"/>
            <a:pathLst>
              <a:path w="813448" h="826885">
                <a:moveTo>
                  <a:pt x="0" y="0"/>
                </a:moveTo>
                <a:lnTo>
                  <a:pt x="813448" y="0"/>
                </a:lnTo>
                <a:lnTo>
                  <a:pt x="813448" y="826885"/>
                </a:lnTo>
                <a:lnTo>
                  <a:pt x="0" y="826885"/>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sp>
      <p:sp>
        <p:nvSpPr>
          <p:cNvPr id="28" name="Freeform 28"/>
          <p:cNvSpPr/>
          <p:nvPr/>
        </p:nvSpPr>
        <p:spPr>
          <a:xfrm>
            <a:off x="6941160" y="3965386"/>
            <a:ext cx="505233" cy="546937"/>
          </a:xfrm>
          <a:custGeom>
            <a:avLst/>
            <a:gdLst/>
            <a:ahLst/>
            <a:cxnLst/>
            <a:rect l="l" t="t" r="r" b="b"/>
            <a:pathLst>
              <a:path w="757850" h="820406">
                <a:moveTo>
                  <a:pt x="0" y="0"/>
                </a:moveTo>
                <a:lnTo>
                  <a:pt x="757850" y="0"/>
                </a:lnTo>
                <a:lnTo>
                  <a:pt x="757850" y="820405"/>
                </a:lnTo>
                <a:lnTo>
                  <a:pt x="0" y="820405"/>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sp>
      <p:sp>
        <p:nvSpPr>
          <p:cNvPr id="29" name="Freeform 29"/>
          <p:cNvSpPr/>
          <p:nvPr/>
        </p:nvSpPr>
        <p:spPr>
          <a:xfrm>
            <a:off x="7780899" y="4933569"/>
            <a:ext cx="499469" cy="553405"/>
          </a:xfrm>
          <a:custGeom>
            <a:avLst/>
            <a:gdLst/>
            <a:ahLst/>
            <a:cxnLst/>
            <a:rect l="l" t="t" r="r" b="b"/>
            <a:pathLst>
              <a:path w="749203" h="830107">
                <a:moveTo>
                  <a:pt x="0" y="0"/>
                </a:moveTo>
                <a:lnTo>
                  <a:pt x="749203" y="0"/>
                </a:lnTo>
                <a:lnTo>
                  <a:pt x="749203" y="830107"/>
                </a:lnTo>
                <a:lnTo>
                  <a:pt x="0" y="830107"/>
                </a:lnTo>
                <a:lnTo>
                  <a:pt x="0" y="0"/>
                </a:lnTo>
                <a:close/>
              </a:path>
            </a:pathLst>
          </a:custGeom>
          <a:blipFill>
            <a:blip r:embed="rId29">
              <a:extLst>
                <a:ext uri="{96DAC541-7B7A-43D3-8B79-37D633B846F1}">
                  <asvg:svgBlip xmlns:asvg="http://schemas.microsoft.com/office/drawing/2016/SVG/main" r:embed="rId30"/>
                </a:ext>
              </a:extLst>
            </a:blip>
            <a:stretch>
              <a:fillRect/>
            </a:stretch>
          </a:blipFill>
        </p:spPr>
      </p:sp>
      <p:sp>
        <p:nvSpPr>
          <p:cNvPr id="30" name="Freeform 30"/>
          <p:cNvSpPr/>
          <p:nvPr/>
        </p:nvSpPr>
        <p:spPr>
          <a:xfrm>
            <a:off x="6965466" y="5970022"/>
            <a:ext cx="480927" cy="534363"/>
          </a:xfrm>
          <a:custGeom>
            <a:avLst/>
            <a:gdLst/>
            <a:ahLst/>
            <a:cxnLst/>
            <a:rect l="l" t="t" r="r" b="b"/>
            <a:pathLst>
              <a:path w="721391" h="801545">
                <a:moveTo>
                  <a:pt x="0" y="0"/>
                </a:moveTo>
                <a:lnTo>
                  <a:pt x="721391" y="0"/>
                </a:lnTo>
                <a:lnTo>
                  <a:pt x="721391" y="801545"/>
                </a:lnTo>
                <a:lnTo>
                  <a:pt x="0" y="801545"/>
                </a:lnTo>
                <a:lnTo>
                  <a:pt x="0" y="0"/>
                </a:lnTo>
                <a:close/>
              </a:path>
            </a:pathLst>
          </a:custGeom>
          <a:blipFill>
            <a:blip r:embed="rId31">
              <a:extLst>
                <a:ext uri="{96DAC541-7B7A-43D3-8B79-37D633B846F1}">
                  <asvg:svgBlip xmlns:asvg="http://schemas.microsoft.com/office/drawing/2016/SVG/main" r:embed="rId32"/>
                </a:ext>
              </a:extLst>
            </a:blip>
            <a:stretch>
              <a:fillRect/>
            </a:stretch>
          </a:blipFill>
        </p:spPr>
      </p:sp>
      <p:sp>
        <p:nvSpPr>
          <p:cNvPr id="31" name="Freeform 31"/>
          <p:cNvSpPr/>
          <p:nvPr/>
        </p:nvSpPr>
        <p:spPr>
          <a:xfrm>
            <a:off x="7584157" y="750523"/>
            <a:ext cx="426062" cy="514102"/>
          </a:xfrm>
          <a:custGeom>
            <a:avLst/>
            <a:gdLst/>
            <a:ahLst/>
            <a:cxnLst/>
            <a:rect l="l" t="t" r="r" b="b"/>
            <a:pathLst>
              <a:path w="639093" h="771153">
                <a:moveTo>
                  <a:pt x="0" y="0"/>
                </a:moveTo>
                <a:lnTo>
                  <a:pt x="639093" y="0"/>
                </a:lnTo>
                <a:lnTo>
                  <a:pt x="639093" y="771154"/>
                </a:lnTo>
                <a:lnTo>
                  <a:pt x="0" y="771154"/>
                </a:lnTo>
                <a:lnTo>
                  <a:pt x="0" y="0"/>
                </a:lnTo>
                <a:close/>
              </a:path>
            </a:pathLst>
          </a:custGeom>
          <a:blipFill>
            <a:blip r:embed="rId33">
              <a:extLst>
                <a:ext uri="{96DAC541-7B7A-43D3-8B79-37D633B846F1}">
                  <asvg:svgBlip xmlns:asvg="http://schemas.microsoft.com/office/drawing/2016/SVG/main" r:embed="rId34"/>
                </a:ext>
              </a:extLst>
            </a:blip>
            <a:stretch>
              <a:fillRect/>
            </a:stretch>
          </a:blipFill>
        </p:spPr>
      </p:sp>
      <p:sp>
        <p:nvSpPr>
          <p:cNvPr id="32" name="Freeform 32"/>
          <p:cNvSpPr/>
          <p:nvPr/>
        </p:nvSpPr>
        <p:spPr>
          <a:xfrm>
            <a:off x="10188647" y="2920680"/>
            <a:ext cx="1038061" cy="255913"/>
          </a:xfrm>
          <a:custGeom>
            <a:avLst/>
            <a:gdLst/>
            <a:ahLst/>
            <a:cxnLst/>
            <a:rect l="l" t="t" r="r" b="b"/>
            <a:pathLst>
              <a:path w="1557092" h="383870">
                <a:moveTo>
                  <a:pt x="0" y="0"/>
                </a:moveTo>
                <a:lnTo>
                  <a:pt x="1557092" y="0"/>
                </a:lnTo>
                <a:lnTo>
                  <a:pt x="1557092" y="383870"/>
                </a:lnTo>
                <a:lnTo>
                  <a:pt x="0" y="38387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33" name="Freeform 33"/>
          <p:cNvSpPr/>
          <p:nvPr/>
        </p:nvSpPr>
        <p:spPr>
          <a:xfrm rot="-10800000">
            <a:off x="10665340" y="3352195"/>
            <a:ext cx="389230" cy="1084962"/>
          </a:xfrm>
          <a:custGeom>
            <a:avLst/>
            <a:gdLst/>
            <a:ahLst/>
            <a:cxnLst/>
            <a:rect l="l" t="t" r="r" b="b"/>
            <a:pathLst>
              <a:path w="583845" h="1627443">
                <a:moveTo>
                  <a:pt x="0" y="0"/>
                </a:moveTo>
                <a:lnTo>
                  <a:pt x="583845" y="0"/>
                </a:lnTo>
                <a:lnTo>
                  <a:pt x="583845" y="1627443"/>
                </a:lnTo>
                <a:lnTo>
                  <a:pt x="0" y="1627443"/>
                </a:lnTo>
                <a:lnTo>
                  <a:pt x="0" y="0"/>
                </a:lnTo>
                <a:close/>
              </a:path>
            </a:pathLst>
          </a:custGeom>
          <a:blipFill>
            <a:blip r:embed="rId35">
              <a:extLst>
                <a:ext uri="{96DAC541-7B7A-43D3-8B79-37D633B846F1}">
                  <asvg:svgBlip xmlns:asvg="http://schemas.microsoft.com/office/drawing/2016/SVG/main" r:embed="rId36"/>
                </a:ext>
              </a:extLst>
            </a:blip>
            <a:stretch>
              <a:fillRect/>
            </a:stretch>
          </a:blipFill>
        </p:spPr>
      </p:sp>
      <p:sp>
        <p:nvSpPr>
          <p:cNvPr id="34" name="Freeform 34"/>
          <p:cNvSpPr/>
          <p:nvPr/>
        </p:nvSpPr>
        <p:spPr>
          <a:xfrm rot="-10800000" flipV="1">
            <a:off x="10367403" y="1872409"/>
            <a:ext cx="343583" cy="957723"/>
          </a:xfrm>
          <a:custGeom>
            <a:avLst/>
            <a:gdLst/>
            <a:ahLst/>
            <a:cxnLst/>
            <a:rect l="l" t="t" r="r" b="b"/>
            <a:pathLst>
              <a:path w="515375" h="1436585">
                <a:moveTo>
                  <a:pt x="0" y="1436585"/>
                </a:moveTo>
                <a:lnTo>
                  <a:pt x="515375" y="1436585"/>
                </a:lnTo>
                <a:lnTo>
                  <a:pt x="515375" y="0"/>
                </a:lnTo>
                <a:lnTo>
                  <a:pt x="0" y="0"/>
                </a:lnTo>
                <a:lnTo>
                  <a:pt x="0" y="1436585"/>
                </a:lnTo>
                <a:close/>
              </a:path>
            </a:pathLst>
          </a:custGeom>
          <a:blipFill>
            <a:blip r:embed="rId35">
              <a:extLst>
                <a:ext uri="{96DAC541-7B7A-43D3-8B79-37D633B846F1}">
                  <asvg:svgBlip xmlns:asvg="http://schemas.microsoft.com/office/drawing/2016/SVG/main" r:embed="rId36"/>
                </a:ext>
              </a:extLst>
            </a:blip>
            <a:stretch>
              <a:fillRect/>
            </a:stretch>
          </a:blipFill>
        </p:spPr>
      </p:sp>
      <p:sp>
        <p:nvSpPr>
          <p:cNvPr id="35" name="Freeform 35"/>
          <p:cNvSpPr/>
          <p:nvPr/>
        </p:nvSpPr>
        <p:spPr>
          <a:xfrm rot="-5400000">
            <a:off x="9862479" y="3505337"/>
            <a:ext cx="842939" cy="499441"/>
          </a:xfrm>
          <a:custGeom>
            <a:avLst/>
            <a:gdLst/>
            <a:ahLst/>
            <a:cxnLst/>
            <a:rect l="l" t="t" r="r" b="b"/>
            <a:pathLst>
              <a:path w="1264409" h="749162">
                <a:moveTo>
                  <a:pt x="0" y="0"/>
                </a:moveTo>
                <a:lnTo>
                  <a:pt x="1264409" y="0"/>
                </a:lnTo>
                <a:lnTo>
                  <a:pt x="1264409" y="749162"/>
                </a:lnTo>
                <a:lnTo>
                  <a:pt x="0" y="749162"/>
                </a:lnTo>
                <a:lnTo>
                  <a:pt x="0" y="0"/>
                </a:lnTo>
                <a:close/>
              </a:path>
            </a:pathLst>
          </a:custGeom>
          <a:blipFill>
            <a:blip r:embed="rId37">
              <a:extLst>
                <a:ext uri="{96DAC541-7B7A-43D3-8B79-37D633B846F1}">
                  <asvg:svgBlip xmlns:asvg="http://schemas.microsoft.com/office/drawing/2016/SVG/main" r:embed="rId38"/>
                </a:ext>
              </a:extLst>
            </a:blip>
            <a:stretch>
              <a:fillRect/>
            </a:stretch>
          </a:blipFill>
        </p:spPr>
      </p:sp>
      <p:sp>
        <p:nvSpPr>
          <p:cNvPr id="36" name="TextBox 36"/>
          <p:cNvSpPr txBox="1"/>
          <p:nvPr/>
        </p:nvSpPr>
        <p:spPr>
          <a:xfrm>
            <a:off x="7780899" y="3858603"/>
            <a:ext cx="2119843" cy="745076"/>
          </a:xfrm>
          <a:prstGeom prst="rect">
            <a:avLst/>
          </a:prstGeom>
        </p:spPr>
        <p:txBody>
          <a:bodyPr wrap="square" lIns="0" tIns="0" rIns="0" bIns="0" rtlCol="0" anchor="t">
            <a:spAutoFit/>
          </a:bodyPr>
          <a:lstStyle/>
          <a:p>
            <a:pPr>
              <a:lnSpc>
                <a:spcPts val="1886"/>
              </a:lnSpc>
            </a:pPr>
            <a:r>
              <a:rPr lang="en-US" sz="1347" dirty="0">
                <a:solidFill>
                  <a:srgbClr val="DB830E"/>
                </a:solidFill>
                <a:latin typeface="王漢宗特黑體"/>
                <a:ea typeface="王漢宗特黑體"/>
                <a:cs typeface="王漢宗特黑體"/>
                <a:sym typeface="王漢宗特黑體"/>
              </a:rPr>
              <a:t>04</a:t>
            </a:r>
            <a:endParaRPr lang="en-US" sz="1400" b="1" dirty="0">
              <a:solidFill>
                <a:srgbClr val="DB830E"/>
              </a:solidFill>
              <a:latin typeface="王漢宗特黑體"/>
              <a:ea typeface="王漢宗特黑體"/>
              <a:cs typeface="王漢宗特黑體"/>
              <a:sym typeface="王漢宗特黑體"/>
            </a:endParaRPr>
          </a:p>
          <a:p>
            <a:pPr>
              <a:lnSpc>
                <a:spcPts val="1279"/>
              </a:lnSpc>
            </a:pPr>
            <a:r>
              <a:rPr lang="en-US" sz="1400" b="1" dirty="0" err="1">
                <a:solidFill>
                  <a:srgbClr val="000000"/>
                </a:solidFill>
                <a:latin typeface="王漢宗特黑體"/>
                <a:ea typeface="王漢宗特黑體"/>
                <a:cs typeface="王漢宗特黑體"/>
                <a:sym typeface="王漢宗特黑體"/>
              </a:rPr>
              <a:t>進入填選志願畫面</a:t>
            </a:r>
            <a:endParaRPr lang="en-US" sz="1400" b="1" dirty="0">
              <a:solidFill>
                <a:srgbClr val="000000"/>
              </a:solidFill>
              <a:latin typeface="王漢宗特黑體"/>
              <a:ea typeface="王漢宗特黑體"/>
              <a:cs typeface="王漢宗特黑體"/>
              <a:sym typeface="王漢宗特黑體"/>
            </a:endParaRPr>
          </a:p>
          <a:p>
            <a:pPr>
              <a:lnSpc>
                <a:spcPts val="1279"/>
              </a:lnSpc>
              <a:spcBef>
                <a:spcPct val="0"/>
              </a:spcBef>
            </a:pPr>
            <a:r>
              <a:rPr lang="en-US" sz="1400" b="1" dirty="0" err="1">
                <a:solidFill>
                  <a:srgbClr val="000000"/>
                </a:solidFill>
                <a:latin typeface="王漢宗特黑體"/>
                <a:ea typeface="王漢宗特黑體"/>
                <a:cs typeface="王漢宗特黑體"/>
                <a:sym typeface="王漢宗特黑體"/>
              </a:rPr>
              <a:t>登記志願、檢查志願</a:t>
            </a:r>
            <a:r>
              <a:rPr lang="en-US" sz="1400" b="1" dirty="0">
                <a:solidFill>
                  <a:srgbClr val="000000"/>
                </a:solidFill>
                <a:latin typeface="王漢宗特黑體"/>
                <a:ea typeface="王漢宗特黑體"/>
                <a:cs typeface="王漢宗特黑體"/>
                <a:sym typeface="王漢宗特黑體"/>
              </a:rPr>
              <a:t>、</a:t>
            </a:r>
          </a:p>
          <a:p>
            <a:pPr>
              <a:lnSpc>
                <a:spcPts val="1279"/>
              </a:lnSpc>
              <a:spcBef>
                <a:spcPct val="0"/>
              </a:spcBef>
            </a:pPr>
            <a:r>
              <a:rPr lang="en-US" sz="1400" b="1" dirty="0" err="1">
                <a:solidFill>
                  <a:srgbClr val="000000"/>
                </a:solidFill>
                <a:latin typeface="王漢宗特黑體"/>
                <a:ea typeface="王漢宗特黑體"/>
                <a:cs typeface="王漢宗特黑體"/>
                <a:sym typeface="王漢宗特黑體"/>
              </a:rPr>
              <a:t>修改志願</a:t>
            </a:r>
            <a:endParaRPr lang="en-US" sz="1400" b="1" dirty="0">
              <a:solidFill>
                <a:srgbClr val="000000"/>
              </a:solidFill>
              <a:latin typeface="王漢宗特黑體"/>
              <a:ea typeface="王漢宗特黑體"/>
              <a:cs typeface="王漢宗特黑體"/>
              <a:sym typeface="王漢宗特黑體"/>
            </a:endParaRPr>
          </a:p>
        </p:txBody>
      </p:sp>
      <p:sp>
        <p:nvSpPr>
          <p:cNvPr id="37" name="TextBox 37"/>
          <p:cNvSpPr txBox="1"/>
          <p:nvPr/>
        </p:nvSpPr>
        <p:spPr>
          <a:xfrm>
            <a:off x="2206630" y="326520"/>
            <a:ext cx="3014727" cy="934743"/>
          </a:xfrm>
          <a:prstGeom prst="rect">
            <a:avLst/>
          </a:prstGeom>
        </p:spPr>
        <p:txBody>
          <a:bodyPr wrap="square" lIns="0" tIns="0" rIns="0" bIns="0" rtlCol="0" anchor="t">
            <a:spAutoFit/>
          </a:bodyPr>
          <a:lstStyle/>
          <a:p>
            <a:pPr>
              <a:lnSpc>
                <a:spcPts val="1399"/>
              </a:lnSpc>
              <a:spcBef>
                <a:spcPct val="0"/>
              </a:spcBef>
            </a:pPr>
            <a:r>
              <a:rPr lang="zh-TW" altLang="en-US" sz="1600" dirty="0">
                <a:solidFill>
                  <a:srgbClr val="FF914D"/>
                </a:solidFill>
                <a:latin typeface="王漢宗特黑體"/>
                <a:ea typeface="王漢宗特黑體"/>
                <a:cs typeface="王漢宗特黑體"/>
                <a:sym typeface="王漢宗特黑體"/>
              </a:rPr>
              <a:t>             </a:t>
            </a:r>
            <a:r>
              <a:rPr lang="en-US" sz="2400" b="1" dirty="0" err="1">
                <a:solidFill>
                  <a:srgbClr val="FF0000"/>
                </a:solidFill>
                <a:latin typeface="王漢宗特黑體"/>
                <a:ea typeface="王漢宗特黑體"/>
                <a:sym typeface="王漢宗特黑體"/>
              </a:rPr>
              <a:t>分發入學</a:t>
            </a:r>
            <a:endParaRPr lang="en-US" sz="2400" b="1" dirty="0">
              <a:solidFill>
                <a:srgbClr val="FF0000"/>
              </a:solidFill>
              <a:latin typeface="王漢宗特黑體"/>
              <a:ea typeface="王漢宗特黑體"/>
              <a:sym typeface="王漢宗特黑體"/>
            </a:endParaRPr>
          </a:p>
          <a:p>
            <a:pPr>
              <a:lnSpc>
                <a:spcPts val="1399"/>
              </a:lnSpc>
              <a:spcBef>
                <a:spcPct val="0"/>
              </a:spcBef>
            </a:pPr>
            <a:endParaRPr lang="en-US" sz="1761" b="1" dirty="0">
              <a:solidFill>
                <a:srgbClr val="FF0000"/>
              </a:solidFill>
              <a:latin typeface="王漢宗特黑體"/>
              <a:ea typeface="王漢宗特黑體"/>
              <a:sym typeface="王漢宗特黑體"/>
            </a:endParaRPr>
          </a:p>
          <a:p>
            <a:pPr>
              <a:lnSpc>
                <a:spcPts val="1399"/>
              </a:lnSpc>
              <a:spcBef>
                <a:spcPct val="0"/>
              </a:spcBef>
            </a:pPr>
            <a:r>
              <a:rPr lang="en-US" sz="1761" b="1" dirty="0" err="1">
                <a:solidFill>
                  <a:srgbClr val="FF0000"/>
                </a:solidFill>
                <a:latin typeface="王漢宗特黑體"/>
                <a:ea typeface="王漢宗特黑體"/>
                <a:sym typeface="王漢宗特黑體"/>
              </a:rPr>
              <a:t>採計入學考試成績，直接分發</a:t>
            </a:r>
            <a:endParaRPr lang="en-US" sz="1761" b="1" dirty="0">
              <a:solidFill>
                <a:srgbClr val="FF0000"/>
              </a:solidFill>
              <a:latin typeface="王漢宗特黑體"/>
              <a:ea typeface="王漢宗特黑體"/>
              <a:sym typeface="王漢宗特黑體"/>
            </a:endParaRPr>
          </a:p>
          <a:p>
            <a:pPr>
              <a:lnSpc>
                <a:spcPts val="561"/>
              </a:lnSpc>
              <a:spcBef>
                <a:spcPct val="0"/>
              </a:spcBef>
            </a:pPr>
            <a:endParaRPr lang="en-US" sz="999" b="1" dirty="0">
              <a:latin typeface="標楷體" panose="03000509000000000000" pitchFamily="65" charset="-120"/>
              <a:ea typeface="標楷體" panose="03000509000000000000" pitchFamily="65" charset="-120"/>
              <a:cs typeface="王漢宗特黑體"/>
              <a:sym typeface="王漢宗特黑體"/>
            </a:endParaRPr>
          </a:p>
          <a:p>
            <a:pPr>
              <a:lnSpc>
                <a:spcPts val="561"/>
              </a:lnSpc>
              <a:spcBef>
                <a:spcPct val="0"/>
              </a:spcBef>
            </a:pPr>
            <a:endParaRPr lang="en-US" sz="999" dirty="0">
              <a:solidFill>
                <a:srgbClr val="000000"/>
              </a:solidFill>
              <a:latin typeface="王漢宗特黑體"/>
              <a:ea typeface="王漢宗特黑體"/>
              <a:cs typeface="王漢宗特黑體"/>
              <a:sym typeface="王漢宗特黑體"/>
            </a:endParaRPr>
          </a:p>
          <a:p>
            <a:pPr>
              <a:lnSpc>
                <a:spcPts val="561"/>
              </a:lnSpc>
              <a:spcBef>
                <a:spcPct val="0"/>
              </a:spcBef>
            </a:pPr>
            <a:endParaRPr lang="en-US" sz="999" dirty="0">
              <a:solidFill>
                <a:srgbClr val="000000"/>
              </a:solidFill>
              <a:latin typeface="王漢宗特黑體"/>
              <a:ea typeface="王漢宗特黑體"/>
              <a:cs typeface="王漢宗特黑體"/>
              <a:sym typeface="王漢宗特黑體"/>
            </a:endParaRPr>
          </a:p>
          <a:p>
            <a:pPr>
              <a:lnSpc>
                <a:spcPts val="561"/>
              </a:lnSpc>
              <a:spcBef>
                <a:spcPct val="0"/>
              </a:spcBef>
            </a:pPr>
            <a:endParaRPr lang="en-US" sz="999" dirty="0">
              <a:solidFill>
                <a:srgbClr val="000000"/>
              </a:solidFill>
              <a:latin typeface="王漢宗特黑體"/>
              <a:ea typeface="王漢宗特黑體"/>
              <a:cs typeface="王漢宗特黑體"/>
              <a:sym typeface="王漢宗特黑體"/>
            </a:endParaRPr>
          </a:p>
          <a:p>
            <a:pPr>
              <a:lnSpc>
                <a:spcPts val="561"/>
              </a:lnSpc>
              <a:spcBef>
                <a:spcPct val="0"/>
              </a:spcBef>
            </a:pPr>
            <a:endParaRPr lang="en-US" sz="999" dirty="0">
              <a:solidFill>
                <a:srgbClr val="000000"/>
              </a:solidFill>
              <a:latin typeface="王漢宗特黑體"/>
              <a:ea typeface="王漢宗特黑體"/>
              <a:cs typeface="王漢宗特黑體"/>
              <a:sym typeface="王漢宗特黑體"/>
            </a:endParaRPr>
          </a:p>
        </p:txBody>
      </p:sp>
      <p:sp>
        <p:nvSpPr>
          <p:cNvPr id="38" name="TextBox 38"/>
          <p:cNvSpPr txBox="1"/>
          <p:nvPr/>
        </p:nvSpPr>
        <p:spPr>
          <a:xfrm>
            <a:off x="1487068" y="5923959"/>
            <a:ext cx="3794370" cy="363241"/>
          </a:xfrm>
          <a:prstGeom prst="rect">
            <a:avLst/>
          </a:prstGeom>
        </p:spPr>
        <p:txBody>
          <a:bodyPr wrap="square" lIns="0" tIns="0" rIns="0" bIns="0" rtlCol="0" anchor="t">
            <a:spAutoFit/>
          </a:bodyPr>
          <a:lstStyle/>
          <a:p>
            <a:pPr algn="ctr">
              <a:lnSpc>
                <a:spcPts val="1400"/>
              </a:lnSpc>
            </a:pPr>
            <a:r>
              <a:rPr lang="en-US" sz="1600" b="1" dirty="0" err="1">
                <a:solidFill>
                  <a:srgbClr val="002060"/>
                </a:solidFill>
                <a:latin typeface="標楷體" panose="03000509000000000000" pitchFamily="65" charset="-120"/>
                <a:ea typeface="標楷體" panose="03000509000000000000" pitchFamily="65" charset="-120"/>
                <a:cs typeface="王漢宗特黑體"/>
                <a:sym typeface="王漢宗特黑體"/>
              </a:rPr>
              <a:t>非應屆畢業生，請提供學歷說明文件</a:t>
            </a:r>
            <a:endParaRPr lang="en-US" sz="1600" b="1" dirty="0">
              <a:solidFill>
                <a:srgbClr val="002060"/>
              </a:solidFill>
              <a:latin typeface="標楷體" panose="03000509000000000000" pitchFamily="65" charset="-120"/>
              <a:ea typeface="標楷體" panose="03000509000000000000" pitchFamily="65" charset="-120"/>
              <a:cs typeface="王漢宗特黑體"/>
              <a:sym typeface="王漢宗特黑體"/>
            </a:endParaRPr>
          </a:p>
          <a:p>
            <a:pPr algn="ctr">
              <a:lnSpc>
                <a:spcPts val="1400"/>
              </a:lnSpc>
              <a:spcBef>
                <a:spcPct val="0"/>
              </a:spcBef>
            </a:pPr>
            <a:r>
              <a:rPr lang="en-US" sz="1600" b="1" dirty="0" err="1">
                <a:solidFill>
                  <a:srgbClr val="002060"/>
                </a:solidFill>
                <a:latin typeface="標楷體" panose="03000509000000000000" pitchFamily="65" charset="-120"/>
                <a:ea typeface="標楷體" panose="03000509000000000000" pitchFamily="65" charset="-120"/>
                <a:cs typeface="王漢宗特黑體"/>
                <a:sym typeface="王漢宗特黑體"/>
              </a:rPr>
              <a:t>經審查通過後，始可參與分發入學登記</a:t>
            </a:r>
            <a:endParaRPr lang="en-US" sz="1600" b="1" dirty="0">
              <a:solidFill>
                <a:srgbClr val="002060"/>
              </a:solidFill>
              <a:latin typeface="標楷體" panose="03000509000000000000" pitchFamily="65" charset="-120"/>
              <a:ea typeface="標楷體" panose="03000509000000000000" pitchFamily="65" charset="-120"/>
              <a:cs typeface="王漢宗特黑體"/>
              <a:sym typeface="王漢宗特黑體"/>
            </a:endParaRPr>
          </a:p>
        </p:txBody>
      </p:sp>
      <p:sp>
        <p:nvSpPr>
          <p:cNvPr id="40" name="TextBox 40"/>
          <p:cNvSpPr txBox="1"/>
          <p:nvPr/>
        </p:nvSpPr>
        <p:spPr>
          <a:xfrm>
            <a:off x="1378422" y="2082744"/>
            <a:ext cx="1548174" cy="516423"/>
          </a:xfrm>
          <a:prstGeom prst="rect">
            <a:avLst/>
          </a:prstGeom>
        </p:spPr>
        <p:txBody>
          <a:bodyPr lIns="0" tIns="0" rIns="0" bIns="0" rtlCol="0" anchor="t">
            <a:spAutoFit/>
          </a:bodyPr>
          <a:lstStyle/>
          <a:p>
            <a:pPr algn="ctr">
              <a:lnSpc>
                <a:spcPts val="2063"/>
              </a:lnSpc>
            </a:pPr>
            <a:r>
              <a:rPr lang="en-US" sz="1474" dirty="0" err="1">
                <a:solidFill>
                  <a:srgbClr val="000000"/>
                </a:solidFill>
                <a:latin typeface="王漢宗顏楷體"/>
                <a:ea typeface="王漢宗顏楷體"/>
                <a:cs typeface="王漢宗顏楷體"/>
                <a:sym typeface="王漢宗顏楷體"/>
              </a:rPr>
              <a:t>數學甲</a:t>
            </a:r>
            <a:r>
              <a:rPr lang="en-US" sz="1474" dirty="0">
                <a:solidFill>
                  <a:srgbClr val="000000"/>
                </a:solidFill>
                <a:latin typeface="王漢宗顏楷體"/>
                <a:ea typeface="王漢宗顏楷體"/>
                <a:cs typeface="王漢宗顏楷體"/>
                <a:sym typeface="王漢宗顏楷體"/>
              </a:rPr>
              <a:t>/</a:t>
            </a:r>
          </a:p>
          <a:p>
            <a:pPr algn="ctr">
              <a:lnSpc>
                <a:spcPts val="2063"/>
              </a:lnSpc>
              <a:spcBef>
                <a:spcPct val="0"/>
              </a:spcBef>
            </a:pPr>
            <a:r>
              <a:rPr lang="en-US" sz="1474" b="1" dirty="0" err="1">
                <a:solidFill>
                  <a:srgbClr val="FF0000"/>
                </a:solidFill>
                <a:latin typeface="王漢宗顏楷體"/>
                <a:ea typeface="王漢宗顏楷體"/>
                <a:cs typeface="王漢宗顏楷體"/>
                <a:sym typeface="王漢宗顏楷體"/>
              </a:rPr>
              <a:t>數學乙</a:t>
            </a:r>
            <a:endParaRPr lang="en-US" sz="1474" b="1" dirty="0">
              <a:solidFill>
                <a:srgbClr val="FF0000"/>
              </a:solidFill>
              <a:latin typeface="王漢宗顏楷體"/>
              <a:ea typeface="王漢宗顏楷體"/>
              <a:cs typeface="王漢宗顏楷體"/>
              <a:sym typeface="王漢宗顏楷體"/>
            </a:endParaRPr>
          </a:p>
        </p:txBody>
      </p:sp>
      <p:sp>
        <p:nvSpPr>
          <p:cNvPr id="41" name="TextBox 41"/>
          <p:cNvSpPr txBox="1"/>
          <p:nvPr/>
        </p:nvSpPr>
        <p:spPr>
          <a:xfrm>
            <a:off x="2873545" y="2032584"/>
            <a:ext cx="687029" cy="294183"/>
          </a:xfrm>
          <a:prstGeom prst="rect">
            <a:avLst/>
          </a:prstGeom>
        </p:spPr>
        <p:txBody>
          <a:bodyPr lIns="0" tIns="0" rIns="0" bIns="0" rtlCol="0" anchor="t">
            <a:spAutoFit/>
          </a:bodyPr>
          <a:lstStyle/>
          <a:p>
            <a:pPr algn="ctr">
              <a:lnSpc>
                <a:spcPts val="2455"/>
              </a:lnSpc>
              <a:spcBef>
                <a:spcPct val="0"/>
              </a:spcBef>
            </a:pPr>
            <a:r>
              <a:rPr lang="en-US" sz="1753" dirty="0" err="1">
                <a:solidFill>
                  <a:srgbClr val="000000"/>
                </a:solidFill>
                <a:latin typeface="王漢宗顏楷體"/>
                <a:ea typeface="王漢宗顏楷體"/>
                <a:cs typeface="王漢宗顏楷體"/>
                <a:sym typeface="王漢宗顏楷體"/>
              </a:rPr>
              <a:t>物理</a:t>
            </a:r>
            <a:endParaRPr lang="en-US" sz="1753" dirty="0">
              <a:solidFill>
                <a:srgbClr val="000000"/>
              </a:solidFill>
              <a:latin typeface="王漢宗顏楷體"/>
              <a:ea typeface="王漢宗顏楷體"/>
              <a:cs typeface="王漢宗顏楷體"/>
              <a:sym typeface="王漢宗顏楷體"/>
            </a:endParaRPr>
          </a:p>
        </p:txBody>
      </p:sp>
      <p:sp>
        <p:nvSpPr>
          <p:cNvPr id="42" name="TextBox 42"/>
          <p:cNvSpPr txBox="1"/>
          <p:nvPr/>
        </p:nvSpPr>
        <p:spPr>
          <a:xfrm>
            <a:off x="4194553" y="2056582"/>
            <a:ext cx="665069" cy="284373"/>
          </a:xfrm>
          <a:prstGeom prst="rect">
            <a:avLst/>
          </a:prstGeom>
        </p:spPr>
        <p:txBody>
          <a:bodyPr wrap="square" lIns="0" tIns="0" rIns="0" bIns="0" rtlCol="0" anchor="t">
            <a:spAutoFit/>
          </a:bodyPr>
          <a:lstStyle/>
          <a:p>
            <a:pPr algn="ctr">
              <a:lnSpc>
                <a:spcPts val="2446"/>
              </a:lnSpc>
              <a:spcBef>
                <a:spcPct val="0"/>
              </a:spcBef>
            </a:pPr>
            <a:r>
              <a:rPr lang="en-US" sz="1747" dirty="0" err="1">
                <a:solidFill>
                  <a:srgbClr val="000000"/>
                </a:solidFill>
                <a:latin typeface="王漢宗顏楷體"/>
                <a:ea typeface="王漢宗顏楷體"/>
                <a:cs typeface="王漢宗顏楷體"/>
                <a:sym typeface="王漢宗顏楷體"/>
              </a:rPr>
              <a:t>化學</a:t>
            </a:r>
            <a:endParaRPr lang="en-US" sz="1747" dirty="0">
              <a:solidFill>
                <a:srgbClr val="000000"/>
              </a:solidFill>
              <a:latin typeface="王漢宗顏楷體"/>
              <a:ea typeface="王漢宗顏楷體"/>
              <a:cs typeface="王漢宗顏楷體"/>
              <a:sym typeface="王漢宗顏楷體"/>
            </a:endParaRPr>
          </a:p>
        </p:txBody>
      </p:sp>
      <p:sp>
        <p:nvSpPr>
          <p:cNvPr id="43" name="TextBox 43"/>
          <p:cNvSpPr txBox="1"/>
          <p:nvPr/>
        </p:nvSpPr>
        <p:spPr>
          <a:xfrm>
            <a:off x="1180102" y="3552170"/>
            <a:ext cx="558615" cy="272510"/>
          </a:xfrm>
          <a:prstGeom prst="rect">
            <a:avLst/>
          </a:prstGeom>
        </p:spPr>
        <p:txBody>
          <a:bodyPr wrap="square" lIns="0" tIns="0" rIns="0" bIns="0" rtlCol="0" anchor="t">
            <a:spAutoFit/>
          </a:bodyPr>
          <a:lstStyle/>
          <a:p>
            <a:pPr algn="ctr">
              <a:lnSpc>
                <a:spcPts val="2343"/>
              </a:lnSpc>
              <a:spcBef>
                <a:spcPct val="0"/>
              </a:spcBef>
            </a:pPr>
            <a:r>
              <a:rPr lang="en-US" sz="1674" dirty="0" err="1">
                <a:solidFill>
                  <a:srgbClr val="000000"/>
                </a:solidFill>
                <a:latin typeface="王漢宗顏楷體"/>
                <a:ea typeface="王漢宗顏楷體"/>
                <a:cs typeface="王漢宗顏楷體"/>
                <a:sym typeface="王漢宗顏楷體"/>
              </a:rPr>
              <a:t>生物</a:t>
            </a:r>
            <a:endParaRPr lang="en-US" sz="1674" dirty="0">
              <a:solidFill>
                <a:srgbClr val="000000"/>
              </a:solidFill>
              <a:latin typeface="王漢宗顏楷體"/>
              <a:ea typeface="王漢宗顏楷體"/>
              <a:cs typeface="王漢宗顏楷體"/>
              <a:sym typeface="王漢宗顏楷體"/>
            </a:endParaRPr>
          </a:p>
        </p:txBody>
      </p:sp>
      <p:sp>
        <p:nvSpPr>
          <p:cNvPr id="44" name="TextBox 44"/>
          <p:cNvSpPr txBox="1"/>
          <p:nvPr/>
        </p:nvSpPr>
        <p:spPr>
          <a:xfrm>
            <a:off x="2220906" y="3568503"/>
            <a:ext cx="426720" cy="272510"/>
          </a:xfrm>
          <a:prstGeom prst="rect">
            <a:avLst/>
          </a:prstGeom>
        </p:spPr>
        <p:txBody>
          <a:bodyPr lIns="0" tIns="0" rIns="0" bIns="0" rtlCol="0" anchor="t">
            <a:spAutoFit/>
          </a:bodyPr>
          <a:lstStyle/>
          <a:p>
            <a:pPr algn="ctr">
              <a:lnSpc>
                <a:spcPts val="2343"/>
              </a:lnSpc>
              <a:spcBef>
                <a:spcPct val="0"/>
              </a:spcBef>
            </a:pPr>
            <a:r>
              <a:rPr lang="en-US" sz="1674">
                <a:solidFill>
                  <a:srgbClr val="000000"/>
                </a:solidFill>
                <a:latin typeface="王漢宗顏楷體"/>
                <a:ea typeface="王漢宗顏楷體"/>
                <a:cs typeface="王漢宗顏楷體"/>
                <a:sym typeface="王漢宗顏楷體"/>
              </a:rPr>
              <a:t>地理</a:t>
            </a:r>
          </a:p>
        </p:txBody>
      </p:sp>
      <p:sp>
        <p:nvSpPr>
          <p:cNvPr id="45" name="TextBox 45"/>
          <p:cNvSpPr txBox="1"/>
          <p:nvPr/>
        </p:nvSpPr>
        <p:spPr>
          <a:xfrm>
            <a:off x="3263576" y="3571029"/>
            <a:ext cx="433791" cy="283026"/>
          </a:xfrm>
          <a:prstGeom prst="rect">
            <a:avLst/>
          </a:prstGeom>
        </p:spPr>
        <p:txBody>
          <a:bodyPr lIns="0" tIns="0" rIns="0" bIns="0" rtlCol="0" anchor="t">
            <a:spAutoFit/>
          </a:bodyPr>
          <a:lstStyle/>
          <a:p>
            <a:pPr algn="ctr">
              <a:lnSpc>
                <a:spcPts val="2381"/>
              </a:lnSpc>
              <a:spcBef>
                <a:spcPct val="0"/>
              </a:spcBef>
            </a:pPr>
            <a:r>
              <a:rPr lang="en-US" sz="1701">
                <a:solidFill>
                  <a:srgbClr val="000000"/>
                </a:solidFill>
                <a:latin typeface="王漢宗顏楷體"/>
                <a:ea typeface="王漢宗顏楷體"/>
                <a:cs typeface="王漢宗顏楷體"/>
                <a:sym typeface="王漢宗顏楷體"/>
              </a:rPr>
              <a:t>歷史</a:t>
            </a:r>
          </a:p>
        </p:txBody>
      </p:sp>
      <p:sp>
        <p:nvSpPr>
          <p:cNvPr id="46" name="TextBox 46"/>
          <p:cNvSpPr txBox="1"/>
          <p:nvPr/>
        </p:nvSpPr>
        <p:spPr>
          <a:xfrm>
            <a:off x="4106302" y="3571220"/>
            <a:ext cx="939800" cy="247119"/>
          </a:xfrm>
          <a:prstGeom prst="rect">
            <a:avLst/>
          </a:prstGeom>
        </p:spPr>
        <p:txBody>
          <a:bodyPr lIns="0" tIns="0" rIns="0" bIns="0" rtlCol="0" anchor="t">
            <a:spAutoFit/>
          </a:bodyPr>
          <a:lstStyle/>
          <a:p>
            <a:pPr algn="ctr">
              <a:lnSpc>
                <a:spcPts val="2063"/>
              </a:lnSpc>
              <a:spcBef>
                <a:spcPct val="0"/>
              </a:spcBef>
            </a:pPr>
            <a:r>
              <a:rPr lang="en-US" sz="1474">
                <a:solidFill>
                  <a:srgbClr val="000000"/>
                </a:solidFill>
                <a:latin typeface="王漢宗顏楷體"/>
                <a:ea typeface="王漢宗顏楷體"/>
                <a:cs typeface="王漢宗顏楷體"/>
                <a:sym typeface="王漢宗顏楷體"/>
              </a:rPr>
              <a:t>公民與社會</a:t>
            </a:r>
          </a:p>
        </p:txBody>
      </p:sp>
      <p:sp>
        <p:nvSpPr>
          <p:cNvPr id="47" name="TextBox 47"/>
          <p:cNvSpPr txBox="1"/>
          <p:nvPr/>
        </p:nvSpPr>
        <p:spPr>
          <a:xfrm>
            <a:off x="2085967" y="1032459"/>
            <a:ext cx="3414544" cy="243656"/>
          </a:xfrm>
          <a:prstGeom prst="rect">
            <a:avLst/>
          </a:prstGeom>
        </p:spPr>
        <p:txBody>
          <a:bodyPr wrap="square" lIns="0" tIns="0" rIns="0" bIns="0" rtlCol="0" anchor="t">
            <a:spAutoFit/>
          </a:bodyPr>
          <a:lstStyle/>
          <a:p>
            <a:pPr algn="ctr">
              <a:lnSpc>
                <a:spcPts val="1853"/>
              </a:lnSpc>
              <a:spcBef>
                <a:spcPct val="0"/>
              </a:spcBef>
            </a:pPr>
            <a:r>
              <a:rPr lang="en-US" sz="1600" b="1" dirty="0" err="1">
                <a:solidFill>
                  <a:srgbClr val="002060"/>
                </a:solidFill>
                <a:latin typeface="標楷體" panose="03000509000000000000" pitchFamily="65" charset="-120"/>
                <a:ea typeface="標楷體" panose="03000509000000000000" pitchFamily="65" charset="-120"/>
                <a:cs typeface="王漢宗特黑體"/>
                <a:sym typeface="王漢宗特黑體"/>
              </a:rPr>
              <a:t>考生</a:t>
            </a:r>
            <a:r>
              <a:rPr lang="zh-TW" altLang="en-US" sz="1600" b="1" dirty="0">
                <a:solidFill>
                  <a:srgbClr val="002060"/>
                </a:solidFill>
                <a:latin typeface="標楷體" panose="03000509000000000000" pitchFamily="65" charset="-120"/>
                <a:ea typeface="標楷體" panose="03000509000000000000" pitchFamily="65" charset="-120"/>
                <a:cs typeface="王漢宗特黑體"/>
                <a:sym typeface="王漢宗特黑體"/>
              </a:rPr>
              <a:t>須</a:t>
            </a:r>
            <a:r>
              <a:rPr lang="en-US" sz="1600" b="1" dirty="0" err="1">
                <a:solidFill>
                  <a:srgbClr val="002060"/>
                </a:solidFill>
                <a:latin typeface="標楷體" panose="03000509000000000000" pitchFamily="65" charset="-120"/>
                <a:ea typeface="標楷體" panose="03000509000000000000" pitchFamily="65" charset="-120"/>
                <a:cs typeface="王漢宗特黑體"/>
                <a:sym typeface="王漢宗特黑體"/>
              </a:rPr>
              <a:t>依大學校系指定考科自行選考</a:t>
            </a:r>
            <a:endParaRPr lang="en-US" sz="1600" b="1" dirty="0">
              <a:solidFill>
                <a:srgbClr val="002060"/>
              </a:solidFill>
              <a:latin typeface="標楷體" panose="03000509000000000000" pitchFamily="65" charset="-120"/>
              <a:ea typeface="標楷體" panose="03000509000000000000" pitchFamily="65" charset="-120"/>
              <a:cs typeface="王漢宗特黑體"/>
              <a:sym typeface="王漢宗特黑體"/>
            </a:endParaRPr>
          </a:p>
        </p:txBody>
      </p:sp>
      <p:sp>
        <p:nvSpPr>
          <p:cNvPr id="48" name="TextBox 48"/>
          <p:cNvSpPr txBox="1"/>
          <p:nvPr/>
        </p:nvSpPr>
        <p:spPr>
          <a:xfrm>
            <a:off x="814542" y="4563969"/>
            <a:ext cx="1127760" cy="247119"/>
          </a:xfrm>
          <a:prstGeom prst="rect">
            <a:avLst/>
          </a:prstGeom>
        </p:spPr>
        <p:txBody>
          <a:bodyPr lIns="0" tIns="0" rIns="0" bIns="0" rtlCol="0" anchor="t">
            <a:spAutoFit/>
          </a:bodyPr>
          <a:lstStyle/>
          <a:p>
            <a:pPr algn="ctr">
              <a:lnSpc>
                <a:spcPts val="2063"/>
              </a:lnSpc>
              <a:spcBef>
                <a:spcPct val="0"/>
              </a:spcBef>
            </a:pPr>
            <a:r>
              <a:rPr lang="en-US" sz="1474" dirty="0" err="1">
                <a:solidFill>
                  <a:srgbClr val="FF0000"/>
                </a:solidFill>
                <a:latin typeface="王漢宗顏楷體"/>
                <a:ea typeface="王漢宗顏楷體"/>
                <a:cs typeface="王漢宗顏楷體"/>
                <a:sym typeface="王漢宗顏楷體"/>
              </a:rPr>
              <a:t>學科能</a:t>
            </a:r>
            <a:r>
              <a:rPr lang="zh-TW" altLang="en-US" sz="1474" dirty="0">
                <a:solidFill>
                  <a:srgbClr val="FF0000"/>
                </a:solidFill>
                <a:latin typeface="王漢宗顏楷體"/>
                <a:ea typeface="王漢宗顏楷體"/>
                <a:cs typeface="王漢宗顏楷體"/>
                <a:sym typeface="王漢宗顏楷體"/>
              </a:rPr>
              <a:t>力</a:t>
            </a:r>
            <a:r>
              <a:rPr lang="en-US" sz="1474" dirty="0" err="1">
                <a:solidFill>
                  <a:srgbClr val="FF0000"/>
                </a:solidFill>
                <a:latin typeface="王漢宗顏楷體"/>
                <a:ea typeface="王漢宗顏楷體"/>
                <a:cs typeface="王漢宗顏楷體"/>
                <a:sym typeface="王漢宗顏楷體"/>
              </a:rPr>
              <a:t>測驗</a:t>
            </a:r>
            <a:endParaRPr lang="en-US" sz="1474" dirty="0">
              <a:solidFill>
                <a:srgbClr val="FF0000"/>
              </a:solidFill>
              <a:latin typeface="王漢宗顏楷體"/>
              <a:ea typeface="王漢宗顏楷體"/>
              <a:cs typeface="王漢宗顏楷體"/>
              <a:sym typeface="王漢宗顏楷體"/>
            </a:endParaRPr>
          </a:p>
        </p:txBody>
      </p:sp>
      <p:sp>
        <p:nvSpPr>
          <p:cNvPr id="49" name="TextBox 49"/>
          <p:cNvSpPr txBox="1"/>
          <p:nvPr/>
        </p:nvSpPr>
        <p:spPr>
          <a:xfrm>
            <a:off x="2579071" y="4538783"/>
            <a:ext cx="1127760" cy="247119"/>
          </a:xfrm>
          <a:prstGeom prst="rect">
            <a:avLst/>
          </a:prstGeom>
        </p:spPr>
        <p:txBody>
          <a:bodyPr lIns="0" tIns="0" rIns="0" bIns="0" rtlCol="0" anchor="t">
            <a:spAutoFit/>
          </a:bodyPr>
          <a:lstStyle/>
          <a:p>
            <a:pPr algn="ctr">
              <a:lnSpc>
                <a:spcPts val="2063"/>
              </a:lnSpc>
              <a:spcBef>
                <a:spcPct val="0"/>
              </a:spcBef>
            </a:pPr>
            <a:r>
              <a:rPr lang="en-US" sz="1474" dirty="0" err="1">
                <a:solidFill>
                  <a:srgbClr val="FFFFFF"/>
                </a:solidFill>
                <a:latin typeface="王漢宗顏楷體"/>
                <a:ea typeface="王漢宗顏楷體"/>
                <a:cs typeface="王漢宗顏楷體"/>
                <a:sym typeface="王漢宗顏楷體"/>
              </a:rPr>
              <a:t>高中英聽測驗</a:t>
            </a:r>
            <a:endParaRPr lang="en-US" sz="1474" dirty="0">
              <a:solidFill>
                <a:srgbClr val="FFFFFF"/>
              </a:solidFill>
              <a:latin typeface="王漢宗顏楷體"/>
              <a:ea typeface="王漢宗顏楷體"/>
              <a:cs typeface="王漢宗顏楷體"/>
              <a:sym typeface="王漢宗顏楷體"/>
            </a:endParaRPr>
          </a:p>
        </p:txBody>
      </p:sp>
      <p:sp>
        <p:nvSpPr>
          <p:cNvPr id="50" name="TextBox 50"/>
          <p:cNvSpPr txBox="1"/>
          <p:nvPr/>
        </p:nvSpPr>
        <p:spPr>
          <a:xfrm>
            <a:off x="4519136" y="4551695"/>
            <a:ext cx="751840" cy="247119"/>
          </a:xfrm>
          <a:prstGeom prst="rect">
            <a:avLst/>
          </a:prstGeom>
        </p:spPr>
        <p:txBody>
          <a:bodyPr lIns="0" tIns="0" rIns="0" bIns="0" rtlCol="0" anchor="t">
            <a:spAutoFit/>
          </a:bodyPr>
          <a:lstStyle/>
          <a:p>
            <a:pPr algn="ctr">
              <a:lnSpc>
                <a:spcPts val="2063"/>
              </a:lnSpc>
              <a:spcBef>
                <a:spcPct val="0"/>
              </a:spcBef>
            </a:pPr>
            <a:r>
              <a:rPr lang="en-US" sz="1474" dirty="0" err="1">
                <a:solidFill>
                  <a:srgbClr val="FFFFFF"/>
                </a:solidFill>
                <a:latin typeface="王漢宗顏楷體"/>
                <a:ea typeface="王漢宗顏楷體"/>
                <a:cs typeface="王漢宗顏楷體"/>
                <a:sym typeface="王漢宗顏楷體"/>
              </a:rPr>
              <a:t>術科考試</a:t>
            </a:r>
            <a:endParaRPr lang="en-US" sz="1474" dirty="0">
              <a:solidFill>
                <a:srgbClr val="FFFFFF"/>
              </a:solidFill>
              <a:latin typeface="王漢宗顏楷體"/>
              <a:ea typeface="王漢宗顏楷體"/>
              <a:cs typeface="王漢宗顏楷體"/>
              <a:sym typeface="王漢宗顏楷體"/>
            </a:endParaRPr>
          </a:p>
        </p:txBody>
      </p:sp>
      <p:sp>
        <p:nvSpPr>
          <p:cNvPr id="51" name="TextBox 51"/>
          <p:cNvSpPr txBox="1"/>
          <p:nvPr/>
        </p:nvSpPr>
        <p:spPr>
          <a:xfrm>
            <a:off x="1119433" y="4004118"/>
            <a:ext cx="4525390" cy="410369"/>
          </a:xfrm>
          <a:prstGeom prst="rect">
            <a:avLst/>
          </a:prstGeom>
        </p:spPr>
        <p:txBody>
          <a:bodyPr wrap="square" lIns="0" tIns="0" rIns="0" bIns="0" rtlCol="0" anchor="t">
            <a:spAutoFit/>
          </a:bodyPr>
          <a:lstStyle/>
          <a:p>
            <a:pPr algn="ctr">
              <a:lnSpc>
                <a:spcPts val="1636"/>
              </a:lnSpc>
            </a:pPr>
            <a:r>
              <a:rPr lang="en-US" sz="1400" b="1" dirty="0">
                <a:solidFill>
                  <a:srgbClr val="FF0000"/>
                </a:solidFill>
                <a:latin typeface="標楷體" panose="03000509000000000000" pitchFamily="65" charset="-120"/>
                <a:ea typeface="標楷體" panose="03000509000000000000" pitchFamily="65" charset="-120"/>
                <a:cs typeface="王漢宗特黑體"/>
                <a:sym typeface="王漢宗特黑體"/>
              </a:rPr>
              <a:t>以</a:t>
            </a:r>
            <a:r>
              <a:rPr lang="zh-TW" altLang="en-US" sz="1400" b="1" dirty="0">
                <a:solidFill>
                  <a:srgbClr val="FF0000"/>
                </a:solidFill>
                <a:latin typeface="標楷體" panose="03000509000000000000" pitchFamily="65" charset="-120"/>
                <a:ea typeface="標楷體" panose="03000509000000000000" pitchFamily="65" charset="-120"/>
                <a:cs typeface="王漢宗特黑體"/>
                <a:sym typeface="王漢宗特黑體"/>
              </a:rPr>
              <a:t>下亦可做</a:t>
            </a:r>
            <a:r>
              <a:rPr lang="en-US" sz="1400" b="1" dirty="0" err="1">
                <a:solidFill>
                  <a:srgbClr val="FF0000"/>
                </a:solidFill>
                <a:latin typeface="標楷體" panose="03000509000000000000" pitchFamily="65" charset="-120"/>
                <a:ea typeface="標楷體" panose="03000509000000000000" pitchFamily="65" charset="-120"/>
                <a:cs typeface="王漢宗特黑體"/>
                <a:sym typeface="王漢宗特黑體"/>
              </a:rPr>
              <a:t>為校系選才之參採</a:t>
            </a:r>
            <a:r>
              <a:rPr lang="zh-TW" altLang="en-US" sz="1400" b="1" dirty="0">
                <a:solidFill>
                  <a:srgbClr val="FF0000"/>
                </a:solidFill>
                <a:latin typeface="標楷體" panose="03000509000000000000" pitchFamily="65" charset="-120"/>
                <a:ea typeface="標楷體" panose="03000509000000000000" pitchFamily="65" charset="-120"/>
                <a:cs typeface="王漢宗特黑體"/>
                <a:sym typeface="王漢宗特黑體"/>
              </a:rPr>
              <a:t>內容</a:t>
            </a:r>
            <a:r>
              <a:rPr lang="en-US" sz="1400" b="1" dirty="0">
                <a:solidFill>
                  <a:srgbClr val="FF0000"/>
                </a:solidFill>
                <a:latin typeface="標楷體" panose="03000509000000000000" pitchFamily="65" charset="-120"/>
                <a:ea typeface="標楷體" panose="03000509000000000000" pitchFamily="65" charset="-120"/>
                <a:cs typeface="王漢宗特黑體"/>
                <a:sym typeface="王漢宗特黑體"/>
              </a:rPr>
              <a:t>，</a:t>
            </a:r>
          </a:p>
          <a:p>
            <a:pPr algn="ctr">
              <a:lnSpc>
                <a:spcPts val="1636"/>
              </a:lnSpc>
              <a:spcBef>
                <a:spcPct val="0"/>
              </a:spcBef>
            </a:pPr>
            <a:r>
              <a:rPr lang="en-US" sz="1400" b="1" dirty="0" err="1">
                <a:solidFill>
                  <a:srgbClr val="FF0000"/>
                </a:solidFill>
                <a:latin typeface="標楷體" panose="03000509000000000000" pitchFamily="65" charset="-120"/>
                <a:ea typeface="標楷體" panose="03000509000000000000" pitchFamily="65" charset="-120"/>
                <a:cs typeface="王漢宗特黑體"/>
                <a:sym typeface="王漢宗特黑體"/>
              </a:rPr>
              <a:t>考生</a:t>
            </a:r>
            <a:r>
              <a:rPr lang="zh-TW" altLang="en-US" sz="1400" b="1" dirty="0">
                <a:solidFill>
                  <a:srgbClr val="FF0000"/>
                </a:solidFill>
                <a:latin typeface="標楷體" panose="03000509000000000000" pitchFamily="65" charset="-120"/>
                <a:ea typeface="標楷體" panose="03000509000000000000" pitchFamily="65" charset="-120"/>
                <a:cs typeface="王漢宗特黑體"/>
                <a:sym typeface="王漢宗特黑體"/>
              </a:rPr>
              <a:t>須針對</a:t>
            </a:r>
            <a:r>
              <a:rPr lang="en-US" sz="1400" b="1" dirty="0" err="1">
                <a:solidFill>
                  <a:srgbClr val="FF0000"/>
                </a:solidFill>
                <a:latin typeface="標楷體" panose="03000509000000000000" pitchFamily="65" charset="-120"/>
                <a:ea typeface="標楷體" panose="03000509000000000000" pitchFamily="65" charset="-120"/>
                <a:cs typeface="王漢宗特黑體"/>
                <a:sym typeface="王漢宗特黑體"/>
              </a:rPr>
              <a:t>有意就讀校系</a:t>
            </a:r>
            <a:r>
              <a:rPr lang="zh-TW" altLang="en-US" sz="1400" b="1" dirty="0">
                <a:solidFill>
                  <a:srgbClr val="FF0000"/>
                </a:solidFill>
                <a:latin typeface="標楷體" panose="03000509000000000000" pitchFamily="65" charset="-120"/>
                <a:ea typeface="標楷體" panose="03000509000000000000" pitchFamily="65" charset="-120"/>
                <a:cs typeface="王漢宗特黑體"/>
                <a:sym typeface="王漢宗特黑體"/>
              </a:rPr>
              <a:t>之招生規定</a:t>
            </a:r>
            <a:r>
              <a:rPr lang="en-US" sz="1400" b="1" dirty="0">
                <a:solidFill>
                  <a:srgbClr val="FF0000"/>
                </a:solidFill>
                <a:latin typeface="標楷體" panose="03000509000000000000" pitchFamily="65" charset="-120"/>
                <a:ea typeface="標楷體" panose="03000509000000000000" pitchFamily="65" charset="-120"/>
                <a:cs typeface="王漢宗特黑體"/>
                <a:sym typeface="王漢宗特黑體"/>
              </a:rPr>
              <a:t>，</a:t>
            </a:r>
            <a:r>
              <a:rPr lang="en-US" sz="1400" b="1" dirty="0" err="1">
                <a:solidFill>
                  <a:srgbClr val="FF0000"/>
                </a:solidFill>
                <a:latin typeface="標楷體" panose="03000509000000000000" pitchFamily="65" charset="-120"/>
                <a:ea typeface="標楷體" panose="03000509000000000000" pitchFamily="65" charset="-120"/>
                <a:cs typeface="王漢宗特黑體"/>
                <a:sym typeface="王漢宗特黑體"/>
              </a:rPr>
              <a:t>參加</a:t>
            </a:r>
            <a:r>
              <a:rPr lang="zh-TW" altLang="en-US" sz="1400" b="1" dirty="0">
                <a:solidFill>
                  <a:srgbClr val="FF0000"/>
                </a:solidFill>
                <a:latin typeface="標楷體" panose="03000509000000000000" pitchFamily="65" charset="-120"/>
                <a:ea typeface="標楷體" panose="03000509000000000000" pitchFamily="65" charset="-120"/>
                <a:cs typeface="王漢宗特黑體"/>
                <a:sym typeface="王漢宗特黑體"/>
              </a:rPr>
              <a:t>相關</a:t>
            </a:r>
            <a:r>
              <a:rPr lang="en-US" sz="1400" b="1" dirty="0" err="1">
                <a:solidFill>
                  <a:srgbClr val="FF0000"/>
                </a:solidFill>
                <a:latin typeface="標楷體" panose="03000509000000000000" pitchFamily="65" charset="-120"/>
                <a:ea typeface="標楷體" panose="03000509000000000000" pitchFamily="65" charset="-120"/>
                <a:cs typeface="王漢宗特黑體"/>
                <a:sym typeface="王漢宗特黑體"/>
              </a:rPr>
              <a:t>測驗</a:t>
            </a:r>
            <a:endParaRPr lang="en-US" sz="1400" b="1" dirty="0">
              <a:solidFill>
                <a:srgbClr val="FF0000"/>
              </a:solidFill>
              <a:latin typeface="標楷體" panose="03000509000000000000" pitchFamily="65" charset="-120"/>
              <a:ea typeface="標楷體" panose="03000509000000000000" pitchFamily="65" charset="-120"/>
              <a:cs typeface="王漢宗特黑體"/>
              <a:sym typeface="王漢宗特黑體"/>
            </a:endParaRPr>
          </a:p>
        </p:txBody>
      </p:sp>
      <p:sp>
        <p:nvSpPr>
          <p:cNvPr id="52" name="TextBox 52"/>
          <p:cNvSpPr txBox="1"/>
          <p:nvPr/>
        </p:nvSpPr>
        <p:spPr>
          <a:xfrm>
            <a:off x="1839829" y="5355849"/>
            <a:ext cx="2679307" cy="436017"/>
          </a:xfrm>
          <a:prstGeom prst="rect">
            <a:avLst/>
          </a:prstGeom>
        </p:spPr>
        <p:txBody>
          <a:bodyPr wrap="square" lIns="0" tIns="0" rIns="0" bIns="0" rtlCol="0" anchor="t">
            <a:spAutoFit/>
          </a:bodyPr>
          <a:lstStyle/>
          <a:p>
            <a:pPr algn="ctr">
              <a:lnSpc>
                <a:spcPts val="1688"/>
              </a:lnSpc>
            </a:pPr>
            <a:r>
              <a:rPr lang="en-US" sz="1600" b="1" dirty="0" err="1">
                <a:solidFill>
                  <a:srgbClr val="FF0000"/>
                </a:solidFill>
                <a:latin typeface="標楷體" panose="03000509000000000000" pitchFamily="65" charset="-120"/>
                <a:ea typeface="標楷體" panose="03000509000000000000" pitchFamily="65" charset="-120"/>
                <a:cs typeface="王漢宗特黑體"/>
                <a:sym typeface="王漢宗特黑體"/>
              </a:rPr>
              <a:t>採用網路選填志願</a:t>
            </a:r>
            <a:endParaRPr lang="en-US" sz="1600" b="1" dirty="0">
              <a:solidFill>
                <a:srgbClr val="FF0000"/>
              </a:solidFill>
              <a:latin typeface="標楷體" panose="03000509000000000000" pitchFamily="65" charset="-120"/>
              <a:ea typeface="標楷體" panose="03000509000000000000" pitchFamily="65" charset="-120"/>
              <a:cs typeface="王漢宗特黑體"/>
              <a:sym typeface="王漢宗特黑體"/>
            </a:endParaRPr>
          </a:p>
          <a:p>
            <a:pPr algn="ctr">
              <a:lnSpc>
                <a:spcPts val="1688"/>
              </a:lnSpc>
              <a:spcBef>
                <a:spcPct val="0"/>
              </a:spcBef>
            </a:pPr>
            <a:r>
              <a:rPr lang="en-US" sz="1600" b="1" dirty="0">
                <a:solidFill>
                  <a:srgbClr val="FF0000"/>
                </a:solidFill>
                <a:latin typeface="標楷體" panose="03000509000000000000" pitchFamily="65" charset="-120"/>
                <a:ea typeface="標楷體" panose="03000509000000000000" pitchFamily="65" charset="-120"/>
                <a:cs typeface="王漢宗特黑體"/>
                <a:sym typeface="王漢宗特黑體"/>
              </a:rPr>
              <a:t>每位考生最多選填100個志願</a:t>
            </a:r>
          </a:p>
        </p:txBody>
      </p:sp>
      <p:sp>
        <p:nvSpPr>
          <p:cNvPr id="53" name="TextBox 53"/>
          <p:cNvSpPr txBox="1"/>
          <p:nvPr/>
        </p:nvSpPr>
        <p:spPr>
          <a:xfrm>
            <a:off x="8318563" y="662001"/>
            <a:ext cx="2346777" cy="577081"/>
          </a:xfrm>
          <a:prstGeom prst="rect">
            <a:avLst/>
          </a:prstGeom>
        </p:spPr>
        <p:txBody>
          <a:bodyPr wrap="square" lIns="0" tIns="0" rIns="0" bIns="0" rtlCol="0" anchor="t">
            <a:spAutoFit/>
          </a:bodyPr>
          <a:lstStyle/>
          <a:p>
            <a:pPr>
              <a:lnSpc>
                <a:spcPts val="1886"/>
              </a:lnSpc>
            </a:pPr>
            <a:r>
              <a:rPr lang="en-US" sz="1200" dirty="0">
                <a:solidFill>
                  <a:srgbClr val="DB830E"/>
                </a:solidFill>
                <a:latin typeface="王漢宗特黑體"/>
                <a:ea typeface="王漢宗特黑體"/>
                <a:cs typeface="王漢宗特黑體"/>
                <a:sym typeface="王漢宗特黑體"/>
              </a:rPr>
              <a:t>01</a:t>
            </a:r>
            <a:endParaRPr lang="en-US" sz="1200" b="1" dirty="0">
              <a:solidFill>
                <a:srgbClr val="DB830E"/>
              </a:solidFill>
              <a:latin typeface="王漢宗特黑體"/>
              <a:ea typeface="王漢宗特黑體"/>
              <a:cs typeface="王漢宗特黑體"/>
              <a:sym typeface="王漢宗特黑體"/>
            </a:endParaRPr>
          </a:p>
          <a:p>
            <a:pPr>
              <a:lnSpc>
                <a:spcPts val="1279"/>
              </a:lnSpc>
            </a:pPr>
            <a:r>
              <a:rPr lang="en-US" sz="1400" b="1" dirty="0" err="1">
                <a:solidFill>
                  <a:srgbClr val="000000"/>
                </a:solidFill>
                <a:latin typeface="王漢宗特黑體"/>
                <a:ea typeface="王漢宗特黑體"/>
                <a:cs typeface="王漢宗特黑體"/>
                <a:sym typeface="王漢宗特黑體"/>
              </a:rPr>
              <a:t>銀行或ATM轉帳</a:t>
            </a:r>
            <a:endParaRPr lang="en-US" sz="1400" b="1" dirty="0">
              <a:solidFill>
                <a:srgbClr val="000000"/>
              </a:solidFill>
              <a:latin typeface="王漢宗特黑體"/>
              <a:ea typeface="王漢宗特黑體"/>
              <a:cs typeface="王漢宗特黑體"/>
              <a:sym typeface="王漢宗特黑體"/>
            </a:endParaRPr>
          </a:p>
          <a:p>
            <a:pPr>
              <a:lnSpc>
                <a:spcPts val="1279"/>
              </a:lnSpc>
              <a:spcBef>
                <a:spcPct val="0"/>
              </a:spcBef>
            </a:pPr>
            <a:r>
              <a:rPr lang="en-US" sz="1400" b="1" dirty="0" err="1">
                <a:solidFill>
                  <a:srgbClr val="000000"/>
                </a:solidFill>
                <a:latin typeface="王漢宗特黑體"/>
                <a:ea typeface="王漢宗特黑體"/>
                <a:cs typeface="王漢宗特黑體"/>
                <a:sym typeface="王漢宗特黑體"/>
              </a:rPr>
              <a:t>繳交登記費</a:t>
            </a:r>
            <a:endParaRPr lang="en-US" sz="1400" b="1" dirty="0">
              <a:solidFill>
                <a:srgbClr val="000000"/>
              </a:solidFill>
              <a:latin typeface="王漢宗特黑體"/>
              <a:ea typeface="王漢宗特黑體"/>
              <a:cs typeface="王漢宗特黑體"/>
              <a:sym typeface="王漢宗特黑體"/>
            </a:endParaRPr>
          </a:p>
        </p:txBody>
      </p:sp>
      <p:sp>
        <p:nvSpPr>
          <p:cNvPr id="54" name="TextBox 54"/>
          <p:cNvSpPr txBox="1"/>
          <p:nvPr/>
        </p:nvSpPr>
        <p:spPr>
          <a:xfrm>
            <a:off x="7555297" y="1584160"/>
            <a:ext cx="2364782" cy="896849"/>
          </a:xfrm>
          <a:prstGeom prst="rect">
            <a:avLst/>
          </a:prstGeom>
        </p:spPr>
        <p:txBody>
          <a:bodyPr wrap="square" lIns="0" tIns="0" rIns="0" bIns="0" rtlCol="0" anchor="t">
            <a:spAutoFit/>
          </a:bodyPr>
          <a:lstStyle/>
          <a:p>
            <a:pPr>
              <a:lnSpc>
                <a:spcPts val="1886"/>
              </a:lnSpc>
            </a:pPr>
            <a:r>
              <a:rPr lang="en-US" sz="1347" dirty="0">
                <a:solidFill>
                  <a:srgbClr val="DB830E"/>
                </a:solidFill>
                <a:latin typeface="王漢宗特黑體"/>
                <a:ea typeface="王漢宗特黑體"/>
                <a:cs typeface="王漢宗特黑體"/>
                <a:sym typeface="王漢宗特黑體"/>
              </a:rPr>
              <a:t>02</a:t>
            </a:r>
            <a:endParaRPr lang="en-US" sz="1400" b="1" dirty="0">
              <a:solidFill>
                <a:srgbClr val="DB830E"/>
              </a:solidFill>
              <a:latin typeface="王漢宗特黑體"/>
              <a:ea typeface="王漢宗特黑體"/>
              <a:cs typeface="王漢宗特黑體"/>
              <a:sym typeface="王漢宗特黑體"/>
            </a:endParaRPr>
          </a:p>
          <a:p>
            <a:pPr>
              <a:lnSpc>
                <a:spcPts val="1279"/>
              </a:lnSpc>
            </a:pPr>
            <a:r>
              <a:rPr lang="en-US" sz="1400" b="1" dirty="0" err="1">
                <a:solidFill>
                  <a:srgbClr val="000000"/>
                </a:solidFill>
                <a:latin typeface="王漢宗特黑體"/>
                <a:ea typeface="王漢宗特黑體"/>
                <a:cs typeface="王漢宗特黑體"/>
                <a:sym typeface="王漢宗特黑體"/>
              </a:rPr>
              <a:t>登入考分會登記分發志願網站</a:t>
            </a:r>
            <a:endParaRPr lang="en-US" sz="1400" b="1" dirty="0">
              <a:solidFill>
                <a:srgbClr val="000000"/>
              </a:solidFill>
              <a:latin typeface="王漢宗特黑體"/>
              <a:ea typeface="王漢宗特黑體"/>
              <a:cs typeface="王漢宗特黑體"/>
              <a:sym typeface="王漢宗特黑體"/>
            </a:endParaRPr>
          </a:p>
          <a:p>
            <a:pPr>
              <a:lnSpc>
                <a:spcPts val="1279"/>
              </a:lnSpc>
            </a:pPr>
            <a:r>
              <a:rPr lang="en-US" sz="1400" b="1" dirty="0" err="1">
                <a:solidFill>
                  <a:srgbClr val="000000"/>
                </a:solidFill>
                <a:latin typeface="王漢宗特黑體"/>
                <a:ea typeface="王漢宗特黑體"/>
                <a:cs typeface="王漢宗特黑體"/>
                <a:sym typeface="王漢宗特黑體"/>
              </a:rPr>
              <a:t>輸入身分證字號</a:t>
            </a:r>
            <a:r>
              <a:rPr lang="en-US" sz="1400" b="1" dirty="0">
                <a:solidFill>
                  <a:srgbClr val="000000"/>
                </a:solidFill>
                <a:latin typeface="王漢宗特黑體"/>
                <a:ea typeface="王漢宗特黑體"/>
                <a:cs typeface="王漢宗特黑體"/>
                <a:sym typeface="王漢宗特黑體"/>
              </a:rPr>
              <a:t>、</a:t>
            </a:r>
          </a:p>
          <a:p>
            <a:pPr>
              <a:lnSpc>
                <a:spcPts val="1279"/>
              </a:lnSpc>
            </a:pPr>
            <a:r>
              <a:rPr lang="en-US" sz="1400" b="1" dirty="0" err="1">
                <a:solidFill>
                  <a:srgbClr val="000000"/>
                </a:solidFill>
                <a:latin typeface="王漢宗特黑體"/>
                <a:ea typeface="王漢宗特黑體"/>
                <a:cs typeface="王漢宗特黑體"/>
                <a:sym typeface="王漢宗特黑體"/>
              </a:rPr>
              <a:t>分科應試號碼、驗證碼</a:t>
            </a:r>
            <a:endParaRPr lang="en-US" sz="1400" b="1" dirty="0">
              <a:solidFill>
                <a:srgbClr val="000000"/>
              </a:solidFill>
              <a:latin typeface="王漢宗特黑體"/>
              <a:ea typeface="王漢宗特黑體"/>
              <a:cs typeface="王漢宗特黑體"/>
              <a:sym typeface="王漢宗特黑體"/>
            </a:endParaRPr>
          </a:p>
          <a:p>
            <a:pPr>
              <a:lnSpc>
                <a:spcPts val="1279"/>
              </a:lnSpc>
              <a:spcBef>
                <a:spcPct val="0"/>
              </a:spcBef>
            </a:pPr>
            <a:endParaRPr lang="en-US" sz="913" dirty="0">
              <a:solidFill>
                <a:srgbClr val="000000"/>
              </a:solidFill>
              <a:latin typeface="王漢宗特黑體"/>
              <a:ea typeface="王漢宗特黑體"/>
              <a:cs typeface="王漢宗特黑體"/>
              <a:sym typeface="王漢宗特黑體"/>
            </a:endParaRPr>
          </a:p>
        </p:txBody>
      </p:sp>
      <p:sp>
        <p:nvSpPr>
          <p:cNvPr id="55" name="TextBox 55"/>
          <p:cNvSpPr txBox="1"/>
          <p:nvPr/>
        </p:nvSpPr>
        <p:spPr>
          <a:xfrm>
            <a:off x="8454479" y="2779331"/>
            <a:ext cx="1246111" cy="407921"/>
          </a:xfrm>
          <a:prstGeom prst="rect">
            <a:avLst/>
          </a:prstGeom>
        </p:spPr>
        <p:txBody>
          <a:bodyPr wrap="square" lIns="0" tIns="0" rIns="0" bIns="0" rtlCol="0" anchor="t">
            <a:spAutoFit/>
          </a:bodyPr>
          <a:lstStyle/>
          <a:p>
            <a:pPr>
              <a:lnSpc>
                <a:spcPts val="1886"/>
              </a:lnSpc>
            </a:pPr>
            <a:r>
              <a:rPr lang="en-US" sz="1347" dirty="0">
                <a:solidFill>
                  <a:srgbClr val="DB830E"/>
                </a:solidFill>
                <a:latin typeface="王漢宗特黑體"/>
                <a:ea typeface="王漢宗特黑體"/>
                <a:cs typeface="王漢宗特黑體"/>
                <a:sym typeface="王漢宗特黑體"/>
              </a:rPr>
              <a:t>03</a:t>
            </a:r>
          </a:p>
          <a:p>
            <a:pPr>
              <a:lnSpc>
                <a:spcPts val="1279"/>
              </a:lnSpc>
              <a:spcBef>
                <a:spcPct val="0"/>
              </a:spcBef>
            </a:pPr>
            <a:r>
              <a:rPr lang="en-US" sz="1400" b="1" dirty="0" err="1">
                <a:solidFill>
                  <a:srgbClr val="000000"/>
                </a:solidFill>
                <a:latin typeface="王漢宗特黑體"/>
                <a:ea typeface="王漢宗特黑體"/>
                <a:sym typeface="王漢宗特黑體"/>
              </a:rPr>
              <a:t>自訂通行碼</a:t>
            </a:r>
            <a:endParaRPr lang="en-US" sz="1400" b="1" dirty="0">
              <a:solidFill>
                <a:srgbClr val="000000"/>
              </a:solidFill>
              <a:latin typeface="王漢宗特黑體"/>
              <a:ea typeface="王漢宗特黑體"/>
              <a:sym typeface="王漢宗特黑體"/>
            </a:endParaRPr>
          </a:p>
        </p:txBody>
      </p:sp>
      <p:sp>
        <p:nvSpPr>
          <p:cNvPr id="56" name="TextBox 56"/>
          <p:cNvSpPr txBox="1"/>
          <p:nvPr/>
        </p:nvSpPr>
        <p:spPr>
          <a:xfrm>
            <a:off x="8334931" y="4866950"/>
            <a:ext cx="3758672" cy="1220912"/>
          </a:xfrm>
          <a:prstGeom prst="rect">
            <a:avLst/>
          </a:prstGeom>
        </p:spPr>
        <p:txBody>
          <a:bodyPr wrap="square" lIns="0" tIns="0" rIns="0" bIns="0" rtlCol="0" anchor="t">
            <a:spAutoFit/>
          </a:bodyPr>
          <a:lstStyle/>
          <a:p>
            <a:pPr>
              <a:lnSpc>
                <a:spcPts val="1886"/>
              </a:lnSpc>
            </a:pPr>
            <a:r>
              <a:rPr lang="en-US" sz="1347" dirty="0">
                <a:solidFill>
                  <a:srgbClr val="DB830E"/>
                </a:solidFill>
                <a:latin typeface="王漢宗特黑體"/>
                <a:ea typeface="王漢宗特黑體"/>
                <a:cs typeface="王漢宗特黑體"/>
                <a:sym typeface="王漢宗特黑體"/>
              </a:rPr>
              <a:t>05</a:t>
            </a:r>
            <a:endParaRPr lang="en-US" sz="1347" b="1" dirty="0">
              <a:solidFill>
                <a:srgbClr val="DB830E"/>
              </a:solidFill>
              <a:latin typeface="王漢宗特黑體"/>
              <a:ea typeface="王漢宗特黑體"/>
              <a:cs typeface="王漢宗特黑體"/>
              <a:sym typeface="王漢宗特黑體"/>
            </a:endParaRPr>
          </a:p>
          <a:p>
            <a:pPr>
              <a:lnSpc>
                <a:spcPts val="1279"/>
              </a:lnSpc>
            </a:pPr>
            <a:r>
              <a:rPr lang="en-US" sz="1400" b="1" dirty="0" err="1">
                <a:solidFill>
                  <a:srgbClr val="000000"/>
                </a:solidFill>
                <a:latin typeface="王漢宗特黑體"/>
                <a:ea typeface="王漢宗特黑體"/>
                <a:cs typeface="王漢宗特黑體"/>
                <a:sym typeface="王漢宗特黑體"/>
              </a:rPr>
              <a:t>完成網路選填志願</a:t>
            </a:r>
            <a:r>
              <a:rPr lang="en-US" altLang="zh-TW" sz="1400" b="1" dirty="0">
                <a:solidFill>
                  <a:srgbClr val="000000"/>
                </a:solidFill>
                <a:latin typeface="王漢宗特黑體"/>
                <a:ea typeface="王漢宗特黑體"/>
                <a:cs typeface="王漢宗特黑體"/>
                <a:sym typeface="王漢宗特黑體"/>
              </a:rPr>
              <a:t>(</a:t>
            </a:r>
            <a:r>
              <a:rPr lang="en-US" sz="1400" b="1" dirty="0" err="1">
                <a:solidFill>
                  <a:srgbClr val="000000"/>
                </a:solidFill>
                <a:latin typeface="王漢宗特黑體"/>
                <a:ea typeface="王漢宗特黑體"/>
                <a:cs typeface="王漢宗特黑體"/>
                <a:sym typeface="王漢宗特黑體"/>
              </a:rPr>
              <a:t>志願檔鎖定，停止修改志願</a:t>
            </a:r>
            <a:r>
              <a:rPr lang="en-US" sz="1400" b="1" dirty="0">
                <a:solidFill>
                  <a:srgbClr val="000000"/>
                </a:solidFill>
                <a:latin typeface="王漢宗特黑體"/>
                <a:ea typeface="王漢宗特黑體"/>
                <a:cs typeface="王漢宗特黑體"/>
                <a:sym typeface="王漢宗特黑體"/>
              </a:rPr>
              <a:t>)</a:t>
            </a:r>
          </a:p>
          <a:p>
            <a:pPr>
              <a:lnSpc>
                <a:spcPts val="1109"/>
              </a:lnSpc>
            </a:pPr>
            <a:endParaRPr lang="en-US" sz="1400" b="1" dirty="0">
              <a:solidFill>
                <a:srgbClr val="000000"/>
              </a:solidFill>
              <a:latin typeface="王漢宗特黑體"/>
              <a:ea typeface="王漢宗特黑體"/>
              <a:cs typeface="王漢宗特黑體"/>
              <a:sym typeface="王漢宗特黑體"/>
            </a:endParaRPr>
          </a:p>
          <a:p>
            <a:pPr>
              <a:lnSpc>
                <a:spcPts val="1109"/>
              </a:lnSpc>
            </a:pPr>
            <a:endParaRPr lang="en-US" sz="1400" b="1" dirty="0">
              <a:solidFill>
                <a:srgbClr val="000000"/>
              </a:solidFill>
              <a:latin typeface="王漢宗特黑體"/>
              <a:ea typeface="王漢宗特黑體"/>
              <a:cs typeface="王漢宗特黑體"/>
              <a:sym typeface="王漢宗特黑體"/>
            </a:endParaRPr>
          </a:p>
          <a:p>
            <a:pPr>
              <a:lnSpc>
                <a:spcPts val="767"/>
              </a:lnSpc>
              <a:spcBef>
                <a:spcPct val="0"/>
              </a:spcBef>
            </a:pPr>
            <a:r>
              <a:rPr lang="en-US" sz="1400" b="1" dirty="0" err="1">
                <a:solidFill>
                  <a:srgbClr val="000000"/>
                </a:solidFill>
                <a:latin typeface="王漢宗特黑體"/>
                <a:ea typeface="王漢宗特黑體"/>
                <a:cs typeface="王漢宗特黑體"/>
                <a:sym typeface="王漢宗特黑體"/>
              </a:rPr>
              <a:t>考生亦可先至考分會網頁下載單</a:t>
            </a:r>
            <a:r>
              <a:rPr lang="zh-TW" altLang="en-US" sz="1400" b="1" dirty="0">
                <a:solidFill>
                  <a:srgbClr val="000000"/>
                </a:solidFill>
                <a:latin typeface="王漢宗特黑體"/>
                <a:ea typeface="王漢宗特黑體"/>
                <a:cs typeface="王漢宗特黑體"/>
                <a:sym typeface="王漢宗特黑體"/>
              </a:rPr>
              <a:t>機版</a:t>
            </a:r>
            <a:r>
              <a:rPr lang="en-US" sz="1400" b="1" dirty="0" err="1">
                <a:solidFill>
                  <a:srgbClr val="000000"/>
                </a:solidFill>
                <a:latin typeface="王漢宗特黑體"/>
                <a:ea typeface="王漢宗特黑體"/>
                <a:cs typeface="王漢宗特黑體"/>
                <a:sym typeface="王漢宗特黑體"/>
              </a:rPr>
              <a:t>進行選填志</a:t>
            </a:r>
            <a:endParaRPr lang="en-US" sz="1400" b="1" dirty="0">
              <a:solidFill>
                <a:srgbClr val="000000"/>
              </a:solidFill>
              <a:latin typeface="王漢宗特黑體"/>
              <a:ea typeface="王漢宗特黑體"/>
              <a:cs typeface="王漢宗特黑體"/>
              <a:sym typeface="王漢宗特黑體"/>
            </a:endParaRPr>
          </a:p>
          <a:p>
            <a:pPr>
              <a:lnSpc>
                <a:spcPts val="767"/>
              </a:lnSpc>
              <a:spcBef>
                <a:spcPct val="0"/>
              </a:spcBef>
            </a:pPr>
            <a:endParaRPr lang="en-US" sz="1400" b="1" dirty="0">
              <a:solidFill>
                <a:srgbClr val="000000"/>
              </a:solidFill>
              <a:latin typeface="王漢宗特黑體"/>
              <a:ea typeface="王漢宗特黑體"/>
              <a:cs typeface="王漢宗特黑體"/>
              <a:sym typeface="王漢宗特黑體"/>
            </a:endParaRPr>
          </a:p>
          <a:p>
            <a:pPr>
              <a:lnSpc>
                <a:spcPts val="767"/>
              </a:lnSpc>
              <a:spcBef>
                <a:spcPct val="0"/>
              </a:spcBef>
            </a:pPr>
            <a:r>
              <a:rPr lang="en-US" sz="1400" b="1" dirty="0" err="1">
                <a:solidFill>
                  <a:srgbClr val="000000"/>
                </a:solidFill>
                <a:latin typeface="王漢宗特黑體"/>
                <a:ea typeface="王漢宗特黑體"/>
                <a:cs typeface="王漢宗特黑體"/>
                <a:sym typeface="王漢宗特黑體"/>
              </a:rPr>
              <a:t>願，產生志願碼後，登入考分會選填志願網站</a:t>
            </a:r>
            <a:r>
              <a:rPr lang="en-US" sz="1400" b="1" dirty="0">
                <a:solidFill>
                  <a:srgbClr val="000000"/>
                </a:solidFill>
                <a:latin typeface="王漢宗特黑體"/>
                <a:ea typeface="王漢宗特黑體"/>
                <a:cs typeface="王漢宗特黑體"/>
                <a:sym typeface="王漢宗特黑體"/>
              </a:rPr>
              <a:t>，</a:t>
            </a:r>
          </a:p>
          <a:p>
            <a:pPr>
              <a:lnSpc>
                <a:spcPts val="767"/>
              </a:lnSpc>
              <a:spcBef>
                <a:spcPct val="0"/>
              </a:spcBef>
            </a:pPr>
            <a:endParaRPr lang="en-US" sz="1400" b="1" dirty="0">
              <a:solidFill>
                <a:srgbClr val="000000"/>
              </a:solidFill>
              <a:latin typeface="王漢宗特黑體"/>
              <a:ea typeface="王漢宗特黑體"/>
              <a:cs typeface="王漢宗特黑體"/>
              <a:sym typeface="王漢宗特黑體"/>
            </a:endParaRPr>
          </a:p>
          <a:p>
            <a:pPr>
              <a:lnSpc>
                <a:spcPts val="767"/>
              </a:lnSpc>
              <a:spcBef>
                <a:spcPct val="0"/>
              </a:spcBef>
            </a:pPr>
            <a:r>
              <a:rPr lang="en-US" sz="1400" b="1" dirty="0" err="1">
                <a:solidFill>
                  <a:srgbClr val="000000"/>
                </a:solidFill>
                <a:latin typeface="王漢宗特黑體"/>
                <a:ea typeface="王漢宗特黑體"/>
                <a:cs typeface="王漢宗特黑體"/>
                <a:sym typeface="王漢宗特黑體"/>
              </a:rPr>
              <a:t>填上志願碼進行登記志願</a:t>
            </a:r>
            <a:r>
              <a:rPr lang="en-US" sz="1400" b="1" dirty="0">
                <a:solidFill>
                  <a:srgbClr val="000000"/>
                </a:solidFill>
                <a:latin typeface="王漢宗特黑體"/>
                <a:ea typeface="王漢宗特黑體"/>
                <a:cs typeface="王漢宗特黑體"/>
                <a:sym typeface="王漢宗特黑體"/>
              </a:rPr>
              <a:t>。</a:t>
            </a:r>
          </a:p>
        </p:txBody>
      </p:sp>
      <p:sp>
        <p:nvSpPr>
          <p:cNvPr id="57" name="TextBox 57"/>
          <p:cNvSpPr txBox="1"/>
          <p:nvPr/>
        </p:nvSpPr>
        <p:spPr>
          <a:xfrm>
            <a:off x="7674730" y="6062956"/>
            <a:ext cx="3192957" cy="411651"/>
          </a:xfrm>
          <a:prstGeom prst="rect">
            <a:avLst/>
          </a:prstGeom>
        </p:spPr>
        <p:txBody>
          <a:bodyPr wrap="square" lIns="0" tIns="0" rIns="0" bIns="0" rtlCol="0" anchor="t">
            <a:spAutoFit/>
          </a:bodyPr>
          <a:lstStyle/>
          <a:p>
            <a:pPr>
              <a:lnSpc>
                <a:spcPts val="1886"/>
              </a:lnSpc>
            </a:pPr>
            <a:r>
              <a:rPr lang="en-US" sz="1347" dirty="0">
                <a:solidFill>
                  <a:srgbClr val="DB830E"/>
                </a:solidFill>
                <a:latin typeface="王漢宗特黑體"/>
                <a:ea typeface="王漢宗特黑體"/>
                <a:cs typeface="王漢宗特黑體"/>
                <a:sym typeface="王漢宗特黑體"/>
              </a:rPr>
              <a:t>06</a:t>
            </a:r>
          </a:p>
          <a:p>
            <a:pPr>
              <a:lnSpc>
                <a:spcPts val="1279"/>
              </a:lnSpc>
            </a:pPr>
            <a:r>
              <a:rPr lang="en-US" sz="1400" dirty="0" err="1">
                <a:solidFill>
                  <a:srgbClr val="000000"/>
                </a:solidFill>
                <a:latin typeface="王漢宗特黑體"/>
                <a:ea typeface="王漢宗特黑體"/>
                <a:cs typeface="王漢宗特黑體"/>
                <a:sym typeface="王漢宗特黑體"/>
              </a:rPr>
              <a:t>儲存志願表</a:t>
            </a:r>
            <a:endParaRPr lang="en-US" sz="1400" dirty="0">
              <a:solidFill>
                <a:srgbClr val="000000"/>
              </a:solidFill>
              <a:latin typeface="王漢宗特黑體"/>
              <a:ea typeface="王漢宗特黑體"/>
              <a:cs typeface="王漢宗特黑體"/>
              <a:sym typeface="王漢宗特黑體"/>
            </a:endParaRPr>
          </a:p>
        </p:txBody>
      </p:sp>
      <p:sp>
        <p:nvSpPr>
          <p:cNvPr id="58" name="TextBox 58"/>
          <p:cNvSpPr txBox="1"/>
          <p:nvPr/>
        </p:nvSpPr>
        <p:spPr>
          <a:xfrm>
            <a:off x="10367403" y="2869880"/>
            <a:ext cx="687167" cy="224036"/>
          </a:xfrm>
          <a:prstGeom prst="rect">
            <a:avLst/>
          </a:prstGeom>
        </p:spPr>
        <p:txBody>
          <a:bodyPr lIns="0" tIns="0" rIns="0" bIns="0" rtlCol="0" anchor="t">
            <a:spAutoFit/>
          </a:bodyPr>
          <a:lstStyle/>
          <a:p>
            <a:pPr algn="ctr">
              <a:lnSpc>
                <a:spcPts val="1886"/>
              </a:lnSpc>
              <a:spcBef>
                <a:spcPct val="0"/>
              </a:spcBef>
            </a:pPr>
            <a:r>
              <a:rPr lang="en-US" sz="1347">
                <a:solidFill>
                  <a:srgbClr val="FFFFFF"/>
                </a:solidFill>
                <a:latin typeface="王漢宗特黑體"/>
                <a:ea typeface="王漢宗特黑體"/>
                <a:cs typeface="王漢宗特黑體"/>
                <a:sym typeface="王漢宗特黑體"/>
              </a:rPr>
              <a:t>暫存志願</a:t>
            </a:r>
          </a:p>
        </p:txBody>
      </p:sp>
      <p:sp>
        <p:nvSpPr>
          <p:cNvPr id="59" name="TextBox 59"/>
          <p:cNvSpPr txBox="1"/>
          <p:nvPr/>
        </p:nvSpPr>
        <p:spPr>
          <a:xfrm>
            <a:off x="10867688" y="1852128"/>
            <a:ext cx="309094" cy="957724"/>
          </a:xfrm>
          <a:prstGeom prst="rect">
            <a:avLst/>
          </a:prstGeom>
        </p:spPr>
        <p:txBody>
          <a:bodyPr wrap="square" lIns="0" tIns="0" rIns="0" bIns="0" rtlCol="0" anchor="t">
            <a:spAutoFit/>
          </a:bodyPr>
          <a:lstStyle/>
          <a:p>
            <a:pPr algn="ctr">
              <a:lnSpc>
                <a:spcPts val="1211"/>
              </a:lnSpc>
            </a:pPr>
            <a:r>
              <a:rPr lang="en-US" sz="1200" b="1" dirty="0">
                <a:solidFill>
                  <a:srgbClr val="000000"/>
                </a:solidFill>
                <a:latin typeface="王漢宗特黑體"/>
                <a:ea typeface="王漢宗特黑體"/>
                <a:cs typeface="王漢宗特黑體"/>
                <a:sym typeface="王漢宗特黑體"/>
              </a:rPr>
              <a:t>離</a:t>
            </a:r>
          </a:p>
          <a:p>
            <a:pPr algn="ctr">
              <a:lnSpc>
                <a:spcPts val="1211"/>
              </a:lnSpc>
            </a:pPr>
            <a:r>
              <a:rPr lang="en-US" sz="1200" b="1" dirty="0">
                <a:solidFill>
                  <a:srgbClr val="000000"/>
                </a:solidFill>
                <a:latin typeface="王漢宗特黑體"/>
                <a:ea typeface="王漢宗特黑體"/>
                <a:cs typeface="王漢宗特黑體"/>
                <a:sym typeface="王漢宗特黑體"/>
              </a:rPr>
              <a:t>開</a:t>
            </a:r>
          </a:p>
          <a:p>
            <a:pPr algn="ctr">
              <a:lnSpc>
                <a:spcPts val="1211"/>
              </a:lnSpc>
            </a:pPr>
            <a:r>
              <a:rPr lang="en-US" sz="1200" b="1" dirty="0">
                <a:solidFill>
                  <a:srgbClr val="000000"/>
                </a:solidFill>
                <a:latin typeface="王漢宗特黑體"/>
                <a:ea typeface="王漢宗特黑體"/>
                <a:cs typeface="王漢宗特黑體"/>
                <a:sym typeface="王漢宗特黑體"/>
              </a:rPr>
              <a:t>重</a:t>
            </a:r>
          </a:p>
          <a:p>
            <a:pPr algn="ctr">
              <a:lnSpc>
                <a:spcPts val="1211"/>
              </a:lnSpc>
            </a:pPr>
            <a:r>
              <a:rPr lang="en-US" sz="1200" b="1" dirty="0">
                <a:solidFill>
                  <a:srgbClr val="000000"/>
                </a:solidFill>
                <a:latin typeface="王漢宗特黑體"/>
                <a:ea typeface="王漢宗特黑體"/>
                <a:cs typeface="王漢宗特黑體"/>
                <a:sym typeface="王漢宗特黑體"/>
              </a:rPr>
              <a:t>新</a:t>
            </a:r>
          </a:p>
          <a:p>
            <a:pPr algn="ctr">
              <a:lnSpc>
                <a:spcPts val="1211"/>
              </a:lnSpc>
            </a:pPr>
            <a:r>
              <a:rPr lang="en-US" sz="1200" b="1" dirty="0">
                <a:solidFill>
                  <a:srgbClr val="000000"/>
                </a:solidFill>
                <a:latin typeface="王漢宗特黑體"/>
                <a:ea typeface="王漢宗特黑體"/>
                <a:cs typeface="王漢宗特黑體"/>
                <a:sym typeface="王漢宗特黑體"/>
              </a:rPr>
              <a:t>輸</a:t>
            </a:r>
          </a:p>
          <a:p>
            <a:pPr algn="ctr">
              <a:lnSpc>
                <a:spcPts val="1211"/>
              </a:lnSpc>
              <a:spcBef>
                <a:spcPct val="0"/>
              </a:spcBef>
            </a:pPr>
            <a:r>
              <a:rPr lang="en-US" sz="1200" b="1" dirty="0">
                <a:solidFill>
                  <a:srgbClr val="000000"/>
                </a:solidFill>
                <a:latin typeface="王漢宗特黑體"/>
                <a:ea typeface="王漢宗特黑體"/>
                <a:cs typeface="王漢宗特黑體"/>
                <a:sym typeface="王漢宗特黑體"/>
              </a:rPr>
              <a:t>入</a:t>
            </a:r>
          </a:p>
        </p:txBody>
      </p:sp>
      <p:sp>
        <p:nvSpPr>
          <p:cNvPr id="60" name="TextBox 60"/>
          <p:cNvSpPr txBox="1"/>
          <p:nvPr/>
        </p:nvSpPr>
        <p:spPr>
          <a:xfrm>
            <a:off x="10188647" y="3555556"/>
            <a:ext cx="140531" cy="370551"/>
          </a:xfrm>
          <a:prstGeom prst="rect">
            <a:avLst/>
          </a:prstGeom>
        </p:spPr>
        <p:txBody>
          <a:bodyPr lIns="0" tIns="0" rIns="0" bIns="0" rtlCol="0" anchor="t">
            <a:spAutoFit/>
          </a:bodyPr>
          <a:lstStyle/>
          <a:p>
            <a:pPr algn="ctr">
              <a:lnSpc>
                <a:spcPts val="1549"/>
              </a:lnSpc>
            </a:pPr>
            <a:r>
              <a:rPr lang="en-US" sz="1200" dirty="0">
                <a:solidFill>
                  <a:srgbClr val="000000"/>
                </a:solidFill>
                <a:latin typeface="王漢宗特黑體"/>
                <a:ea typeface="王漢宗特黑體"/>
                <a:cs typeface="王漢宗特黑體"/>
                <a:sym typeface="王漢宗特黑體"/>
              </a:rPr>
              <a:t>暫</a:t>
            </a:r>
          </a:p>
          <a:p>
            <a:pPr algn="ctr">
              <a:lnSpc>
                <a:spcPts val="1549"/>
              </a:lnSpc>
              <a:spcBef>
                <a:spcPct val="0"/>
              </a:spcBef>
            </a:pPr>
            <a:r>
              <a:rPr lang="en-US" sz="1200" dirty="0">
                <a:solidFill>
                  <a:srgbClr val="000000"/>
                </a:solidFill>
                <a:latin typeface="王漢宗特黑體"/>
                <a:ea typeface="王漢宗特黑體"/>
                <a:cs typeface="王漢宗特黑體"/>
                <a:sym typeface="王漢宗特黑體"/>
              </a:rPr>
              <a:t>存</a:t>
            </a:r>
          </a:p>
        </p:txBody>
      </p:sp>
      <p:sp>
        <p:nvSpPr>
          <p:cNvPr id="61" name="TextBox 61"/>
          <p:cNvSpPr txBox="1"/>
          <p:nvPr/>
        </p:nvSpPr>
        <p:spPr>
          <a:xfrm>
            <a:off x="11188056" y="3393656"/>
            <a:ext cx="135606" cy="754053"/>
          </a:xfrm>
          <a:prstGeom prst="rect">
            <a:avLst/>
          </a:prstGeom>
        </p:spPr>
        <p:txBody>
          <a:bodyPr lIns="0" tIns="0" rIns="0" bIns="0" rtlCol="0" anchor="t">
            <a:spAutoFit/>
          </a:bodyPr>
          <a:lstStyle/>
          <a:p>
            <a:pPr algn="ctr">
              <a:lnSpc>
                <a:spcPts val="1495"/>
              </a:lnSpc>
            </a:pPr>
            <a:r>
              <a:rPr lang="en-US" sz="1200" dirty="0">
                <a:solidFill>
                  <a:srgbClr val="000000"/>
                </a:solidFill>
                <a:latin typeface="王漢宗特黑體"/>
                <a:ea typeface="王漢宗特黑體"/>
                <a:cs typeface="王漢宗特黑體"/>
                <a:sym typeface="王漢宗特黑體"/>
              </a:rPr>
              <a:t>繼</a:t>
            </a:r>
          </a:p>
          <a:p>
            <a:pPr algn="ctr">
              <a:lnSpc>
                <a:spcPts val="1495"/>
              </a:lnSpc>
            </a:pPr>
            <a:r>
              <a:rPr lang="en-US" sz="1200" dirty="0">
                <a:solidFill>
                  <a:srgbClr val="000000"/>
                </a:solidFill>
                <a:latin typeface="王漢宗特黑體"/>
                <a:ea typeface="王漢宗特黑體"/>
                <a:cs typeface="王漢宗特黑體"/>
                <a:sym typeface="王漢宗特黑體"/>
              </a:rPr>
              <a:t>續</a:t>
            </a:r>
          </a:p>
          <a:p>
            <a:pPr algn="ctr">
              <a:lnSpc>
                <a:spcPts val="1495"/>
              </a:lnSpc>
            </a:pPr>
            <a:r>
              <a:rPr lang="en-US" sz="1200" dirty="0">
                <a:solidFill>
                  <a:srgbClr val="000000"/>
                </a:solidFill>
                <a:latin typeface="王漢宗特黑體"/>
                <a:ea typeface="王漢宗特黑體"/>
                <a:cs typeface="王漢宗特黑體"/>
                <a:sym typeface="王漢宗特黑體"/>
              </a:rPr>
              <a:t>填</a:t>
            </a:r>
          </a:p>
          <a:p>
            <a:pPr algn="ctr">
              <a:lnSpc>
                <a:spcPts val="1495"/>
              </a:lnSpc>
              <a:spcBef>
                <a:spcPct val="0"/>
              </a:spcBef>
            </a:pPr>
            <a:r>
              <a:rPr lang="en-US" sz="1200" dirty="0">
                <a:solidFill>
                  <a:srgbClr val="000000"/>
                </a:solidFill>
                <a:latin typeface="王漢宗特黑體"/>
                <a:ea typeface="王漢宗特黑體"/>
                <a:cs typeface="王漢宗特黑體"/>
                <a:sym typeface="王漢宗特黑體"/>
              </a:rPr>
              <a:t>選</a:t>
            </a:r>
          </a:p>
        </p:txBody>
      </p:sp>
      <p:sp>
        <p:nvSpPr>
          <p:cNvPr id="62" name="TextBox 62"/>
          <p:cNvSpPr txBox="1"/>
          <p:nvPr/>
        </p:nvSpPr>
        <p:spPr>
          <a:xfrm>
            <a:off x="7446393" y="158956"/>
            <a:ext cx="2742254" cy="292196"/>
          </a:xfrm>
          <a:prstGeom prst="rect">
            <a:avLst/>
          </a:prstGeom>
        </p:spPr>
        <p:txBody>
          <a:bodyPr wrap="square" lIns="0" tIns="0" rIns="0" bIns="0" rtlCol="0" anchor="t">
            <a:spAutoFit/>
          </a:bodyPr>
          <a:lstStyle/>
          <a:p>
            <a:pPr algn="ctr">
              <a:lnSpc>
                <a:spcPts val="2465"/>
              </a:lnSpc>
              <a:spcBef>
                <a:spcPct val="0"/>
              </a:spcBef>
            </a:pPr>
            <a:r>
              <a:rPr lang="en-US" sz="1761" b="1" dirty="0" err="1">
                <a:solidFill>
                  <a:srgbClr val="FF0000"/>
                </a:solidFill>
                <a:latin typeface="王漢宗特黑體"/>
                <a:ea typeface="王漢宗特黑體"/>
                <a:cs typeface="王漢宗特黑體"/>
                <a:sym typeface="王漢宗特黑體"/>
              </a:rPr>
              <a:t>網路登記志願流程表</a:t>
            </a:r>
            <a:r>
              <a:rPr lang="zh-TW" altLang="en-US" sz="1761" b="1" dirty="0">
                <a:solidFill>
                  <a:srgbClr val="FF0000"/>
                </a:solidFill>
                <a:latin typeface="王漢宗特黑體"/>
                <a:ea typeface="王漢宗特黑體"/>
                <a:cs typeface="王漢宗特黑體"/>
                <a:sym typeface="王漢宗特黑體"/>
              </a:rPr>
              <a:t>說明</a:t>
            </a:r>
            <a:endParaRPr lang="en-US" sz="1761" b="1" dirty="0">
              <a:solidFill>
                <a:srgbClr val="FF0000"/>
              </a:solidFill>
              <a:latin typeface="王漢宗特黑體"/>
              <a:ea typeface="王漢宗特黑體"/>
              <a:cs typeface="王漢宗特黑體"/>
              <a:sym typeface="王漢宗特黑體"/>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C8F36881-7C25-49D6-A288-D40751FD72DC}"/>
              </a:ext>
            </a:extLst>
          </p:cNvPr>
          <p:cNvSpPr txBox="1"/>
          <p:nvPr/>
        </p:nvSpPr>
        <p:spPr>
          <a:xfrm>
            <a:off x="630313" y="71021"/>
            <a:ext cx="7146525" cy="646331"/>
          </a:xfrm>
          <a:prstGeom prst="rect">
            <a:avLst/>
          </a:prstGeom>
          <a:noFill/>
        </p:spPr>
        <p:txBody>
          <a:bodyPr wrap="square" rtlCol="0">
            <a:spAutoFit/>
          </a:bodyPr>
          <a:lstStyle/>
          <a:p>
            <a:r>
              <a:rPr lang="en-US" altLang="zh-TW" sz="3600" b="1" dirty="0">
                <a:solidFill>
                  <a:schemeClr val="bg1"/>
                </a:solidFill>
                <a:latin typeface="標楷體" panose="03000509000000000000" pitchFamily="65" charset="-120"/>
                <a:ea typeface="標楷體" panose="03000509000000000000" pitchFamily="65" charset="-120"/>
              </a:rPr>
              <a:t>115</a:t>
            </a:r>
            <a:r>
              <a:rPr lang="zh-TW" altLang="en-US" sz="3600" b="1" dirty="0">
                <a:solidFill>
                  <a:schemeClr val="bg1"/>
                </a:solidFill>
                <a:latin typeface="標楷體" panose="03000509000000000000" pitchFamily="65" charset="-120"/>
                <a:ea typeface="標楷體" panose="03000509000000000000" pitchFamily="65" charset="-120"/>
              </a:rPr>
              <a:t>學年度入學管道</a:t>
            </a:r>
            <a:r>
              <a:rPr lang="en-US" altLang="zh-TW" sz="3600" b="1" dirty="0">
                <a:solidFill>
                  <a:schemeClr val="bg1"/>
                </a:solidFill>
                <a:latin typeface="標楷體" panose="03000509000000000000" pitchFamily="65" charset="-120"/>
                <a:ea typeface="標楷體" panose="03000509000000000000" pitchFamily="65" charset="-120"/>
              </a:rPr>
              <a:t>-</a:t>
            </a:r>
            <a:r>
              <a:rPr lang="zh-TW" altLang="en-US" sz="3600" b="1" dirty="0">
                <a:solidFill>
                  <a:schemeClr val="bg1"/>
                </a:solidFill>
                <a:latin typeface="標楷體" panose="03000509000000000000" pitchFamily="65" charset="-120"/>
                <a:ea typeface="標楷體" panose="03000509000000000000" pitchFamily="65" charset="-120"/>
              </a:rPr>
              <a:t>分發入學</a:t>
            </a:r>
          </a:p>
        </p:txBody>
      </p:sp>
      <p:sp>
        <p:nvSpPr>
          <p:cNvPr id="6" name="文字方塊 5">
            <a:extLst>
              <a:ext uri="{FF2B5EF4-FFF2-40B4-BE49-F238E27FC236}">
                <a16:creationId xmlns:a16="http://schemas.microsoft.com/office/drawing/2014/main" id="{8DBD8168-B4A2-4362-BEF3-F2FBCB3291A7}"/>
              </a:ext>
            </a:extLst>
          </p:cNvPr>
          <p:cNvSpPr txBox="1"/>
          <p:nvPr/>
        </p:nvSpPr>
        <p:spPr>
          <a:xfrm>
            <a:off x="941032" y="990775"/>
            <a:ext cx="9223899" cy="1077218"/>
          </a:xfrm>
          <a:prstGeom prst="rect">
            <a:avLst/>
          </a:prstGeom>
          <a:noFill/>
        </p:spPr>
        <p:txBody>
          <a:bodyPr wrap="square" rtlCol="0">
            <a:spAutoFit/>
          </a:bodyPr>
          <a:lstStyle/>
          <a:p>
            <a:r>
              <a:rPr lang="zh-TW" altLang="en-US" sz="3200" dirty="0">
                <a:latin typeface="標楷體" panose="03000509000000000000" pitchFamily="65" charset="-120"/>
                <a:ea typeface="標楷體" panose="03000509000000000000" pitchFamily="65" charset="-120"/>
              </a:rPr>
              <a:t>簡章查詢：</a:t>
            </a:r>
            <a:endParaRPr lang="en-US" altLang="zh-TW" sz="3200" dirty="0">
              <a:latin typeface="標楷體" panose="03000509000000000000" pitchFamily="65" charset="-120"/>
              <a:ea typeface="標楷體" panose="03000509000000000000" pitchFamily="65" charset="-120"/>
            </a:endParaRPr>
          </a:p>
          <a:p>
            <a:r>
              <a:rPr lang="en-US" altLang="zh-TW" sz="3200" dirty="0">
                <a:latin typeface="標楷體" panose="03000509000000000000" pitchFamily="65" charset="-120"/>
                <a:ea typeface="標楷體" panose="03000509000000000000" pitchFamily="65" charset="-120"/>
              </a:rPr>
              <a:t>https://www.uac.edu.tw/colleges.htm</a:t>
            </a:r>
            <a:endParaRPr lang="zh-TW" altLang="en-US" sz="3200" dirty="0">
              <a:latin typeface="標楷體" panose="03000509000000000000" pitchFamily="65" charset="-120"/>
              <a:ea typeface="標楷體" panose="03000509000000000000" pitchFamily="65" charset="-120"/>
            </a:endParaRPr>
          </a:p>
        </p:txBody>
      </p:sp>
      <p:pic>
        <p:nvPicPr>
          <p:cNvPr id="9" name="圖片 8">
            <a:extLst>
              <a:ext uri="{FF2B5EF4-FFF2-40B4-BE49-F238E27FC236}">
                <a16:creationId xmlns:a16="http://schemas.microsoft.com/office/drawing/2014/main" id="{D8EFC04A-2D1A-4B83-A3DD-2557BEC2FE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514" y="2254186"/>
            <a:ext cx="11059486" cy="2617684"/>
          </a:xfrm>
          <a:prstGeom prst="rect">
            <a:avLst/>
          </a:prstGeom>
        </p:spPr>
      </p:pic>
      <p:sp>
        <p:nvSpPr>
          <p:cNvPr id="11" name="文字方塊 10">
            <a:extLst>
              <a:ext uri="{FF2B5EF4-FFF2-40B4-BE49-F238E27FC236}">
                <a16:creationId xmlns:a16="http://schemas.microsoft.com/office/drawing/2014/main" id="{3016B6C2-6EB3-44D2-9AAC-8DEA36B21C14}"/>
              </a:ext>
            </a:extLst>
          </p:cNvPr>
          <p:cNvSpPr txBox="1"/>
          <p:nvPr/>
        </p:nvSpPr>
        <p:spPr>
          <a:xfrm>
            <a:off x="5628443" y="3240350"/>
            <a:ext cx="2974019" cy="1491448"/>
          </a:xfrm>
          <a:prstGeom prst="rect">
            <a:avLst/>
          </a:prstGeom>
          <a:noFill/>
          <a:ln w="57150">
            <a:solidFill>
              <a:srgbClr val="FF0000"/>
            </a:solidFill>
          </a:ln>
        </p:spPr>
        <p:txBody>
          <a:bodyPr vert="eaVert" wrap="square" rtlCol="0">
            <a:spAutoFit/>
          </a:bodyPr>
          <a:lstStyle/>
          <a:p>
            <a:endParaRPr lang="zh-TW" altLang="en-US" dirty="0"/>
          </a:p>
        </p:txBody>
      </p:sp>
    </p:spTree>
    <p:extLst>
      <p:ext uri="{BB962C8B-B14F-4D97-AF65-F5344CB8AC3E}">
        <p14:creationId xmlns:p14="http://schemas.microsoft.com/office/powerpoint/2010/main" val="12752785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1FE3457-0A66-4EFE-8FCD-1D5340350BC4}"/>
              </a:ext>
            </a:extLst>
          </p:cNvPr>
          <p:cNvSpPr>
            <a:spLocks noGrp="1"/>
          </p:cNvSpPr>
          <p:nvPr>
            <p:ph type="title"/>
          </p:nvPr>
        </p:nvSpPr>
        <p:spPr>
          <a:xfrm>
            <a:off x="677353" y="0"/>
            <a:ext cx="10515600" cy="710974"/>
          </a:xfrm>
        </p:spPr>
        <p:txBody>
          <a:bodyPr/>
          <a:lstStyle/>
          <a:p>
            <a:r>
              <a:rPr lang="zh-TW" altLang="en-US" b="1" dirty="0">
                <a:solidFill>
                  <a:schemeClr val="bg1"/>
                </a:solidFill>
              </a:rPr>
              <a:t>學測</a:t>
            </a:r>
            <a:r>
              <a:rPr lang="en-US" altLang="zh-TW" b="1" dirty="0">
                <a:solidFill>
                  <a:schemeClr val="bg1"/>
                </a:solidFill>
              </a:rPr>
              <a:t>15</a:t>
            </a:r>
            <a:r>
              <a:rPr lang="zh-TW" altLang="en-US" b="1" dirty="0">
                <a:solidFill>
                  <a:schemeClr val="bg1"/>
                </a:solidFill>
              </a:rPr>
              <a:t>級分轉成</a:t>
            </a:r>
            <a:r>
              <a:rPr lang="en-US" altLang="zh-TW" b="1" dirty="0">
                <a:solidFill>
                  <a:schemeClr val="bg1"/>
                </a:solidFill>
              </a:rPr>
              <a:t>60</a:t>
            </a:r>
            <a:r>
              <a:rPr lang="zh-TW" altLang="en-US" b="1" dirty="0">
                <a:solidFill>
                  <a:schemeClr val="bg1"/>
                </a:solidFill>
              </a:rPr>
              <a:t>級分之計算方式</a:t>
            </a:r>
          </a:p>
        </p:txBody>
      </p:sp>
      <p:sp>
        <p:nvSpPr>
          <p:cNvPr id="4" name="內容版面配置區 3">
            <a:extLst>
              <a:ext uri="{FF2B5EF4-FFF2-40B4-BE49-F238E27FC236}">
                <a16:creationId xmlns:a16="http://schemas.microsoft.com/office/drawing/2014/main" id="{D783A19D-1F0A-412E-94C3-379B4F4FD7EA}"/>
              </a:ext>
            </a:extLst>
          </p:cNvPr>
          <p:cNvSpPr>
            <a:spLocks noGrp="1"/>
          </p:cNvSpPr>
          <p:nvPr>
            <p:ph idx="1"/>
          </p:nvPr>
        </p:nvSpPr>
        <p:spPr>
          <a:xfrm>
            <a:off x="838200" y="994298"/>
            <a:ext cx="11049000" cy="5468645"/>
          </a:xfrm>
        </p:spPr>
        <p:txBody>
          <a:bodyPr>
            <a:normAutofit fontScale="85000" lnSpcReduction="20000"/>
          </a:bodyPr>
          <a:lstStyle/>
          <a:p>
            <a:pPr marL="0" indent="0">
              <a:lnSpc>
                <a:spcPct val="150000"/>
              </a:lnSpc>
              <a:buNone/>
            </a:pPr>
            <a:r>
              <a:rPr lang="zh-TW" altLang="en-US" sz="2600" dirty="0">
                <a:latin typeface="標楷體" panose="03000509000000000000" pitchFamily="65" charset="-120"/>
                <a:cs typeface="Browallia New" panose="020B0604020202020204" pitchFamily="34" charset="-34"/>
              </a:rPr>
              <a:t>★為避免同級分人數過多造成增額錄取，分發入學採計學測成績會先進行轉換</a:t>
            </a:r>
            <a:r>
              <a:rPr lang="en-US" altLang="zh-TW" sz="2600" dirty="0">
                <a:latin typeface="標楷體" panose="03000509000000000000" pitchFamily="65" charset="-120"/>
                <a:cs typeface="Browallia New" panose="020B0604020202020204" pitchFamily="34" charset="-34"/>
              </a:rPr>
              <a:t>:</a:t>
            </a:r>
            <a:r>
              <a:rPr lang="zh-TW" altLang="en-US" sz="2600" dirty="0">
                <a:solidFill>
                  <a:srgbClr val="FF0000"/>
                </a:solidFill>
                <a:latin typeface="標楷體" panose="03000509000000000000" pitchFamily="65" charset="-120"/>
                <a:cs typeface="Browallia New" panose="020B0604020202020204" pitchFamily="34" charset="-34"/>
              </a:rPr>
              <a:t>各科最高為 </a:t>
            </a:r>
            <a:r>
              <a:rPr lang="en-US" altLang="zh-TW" sz="2600" dirty="0">
                <a:solidFill>
                  <a:srgbClr val="FF0000"/>
                </a:solidFill>
                <a:latin typeface="標楷體" panose="03000509000000000000" pitchFamily="65" charset="-120"/>
                <a:cs typeface="Browallia New" panose="020B0604020202020204" pitchFamily="34" charset="-34"/>
              </a:rPr>
              <a:t>60 </a:t>
            </a:r>
            <a:r>
              <a:rPr lang="zh-TW" altLang="en-US" sz="2600" dirty="0">
                <a:solidFill>
                  <a:srgbClr val="FF0000"/>
                </a:solidFill>
                <a:latin typeface="標楷體" panose="03000509000000000000" pitchFamily="65" charset="-120"/>
                <a:cs typeface="Browallia New" panose="020B0604020202020204" pitchFamily="34" charset="-34"/>
              </a:rPr>
              <a:t>級分</a:t>
            </a:r>
            <a:r>
              <a:rPr lang="zh-TW" altLang="en-US" sz="2600" dirty="0">
                <a:latin typeface="標楷體" panose="03000509000000000000" pitchFamily="65" charset="-120"/>
                <a:cs typeface="Browallia New" panose="020B0604020202020204" pitchFamily="34" charset="-34"/>
              </a:rPr>
              <a:t>。有關級距之</a:t>
            </a:r>
            <a:r>
              <a:rPr lang="zh-TW" altLang="en-US" sz="2600">
                <a:latin typeface="標楷體" panose="03000509000000000000" pitchFamily="65" charset="-120"/>
                <a:cs typeface="Browallia New" panose="020B0604020202020204" pitchFamily="34" charset="-34"/>
              </a:rPr>
              <a:t>計算方式及</a:t>
            </a:r>
            <a:r>
              <a:rPr lang="zh-TW" altLang="en-US" sz="2600" dirty="0">
                <a:latin typeface="標楷體" panose="03000509000000000000" pitchFamily="65" charset="-120"/>
                <a:cs typeface="Browallia New" panose="020B0604020202020204" pitchFamily="34" charset="-34"/>
              </a:rPr>
              <a:t>學測 </a:t>
            </a:r>
            <a:r>
              <a:rPr lang="en-US" altLang="zh-TW" sz="2600" dirty="0">
                <a:latin typeface="標楷體" panose="03000509000000000000" pitchFamily="65" charset="-120"/>
                <a:cs typeface="Browallia New" panose="020B0604020202020204" pitchFamily="34" charset="-34"/>
              </a:rPr>
              <a:t>15 </a:t>
            </a:r>
            <a:r>
              <a:rPr lang="zh-TW" altLang="en-US" sz="2600" dirty="0">
                <a:latin typeface="標楷體" panose="03000509000000000000" pitchFamily="65" charset="-120"/>
                <a:cs typeface="Browallia New" panose="020B0604020202020204" pitchFamily="34" charset="-34"/>
              </a:rPr>
              <a:t>級分制與 </a:t>
            </a:r>
            <a:r>
              <a:rPr lang="en-US" altLang="zh-TW" sz="2600" dirty="0">
                <a:latin typeface="標楷體" panose="03000509000000000000" pitchFamily="65" charset="-120"/>
                <a:cs typeface="Browallia New" panose="020B0604020202020204" pitchFamily="34" charset="-34"/>
              </a:rPr>
              <a:t>60 </a:t>
            </a:r>
            <a:r>
              <a:rPr lang="zh-TW" altLang="en-US" sz="2600" dirty="0">
                <a:latin typeface="標楷體" panose="03000509000000000000" pitchFamily="65" charset="-120"/>
                <a:cs typeface="Browallia New" panose="020B0604020202020204" pitchFamily="34" charset="-34"/>
              </a:rPr>
              <a:t>級分制成績之對應，說明如下： </a:t>
            </a:r>
            <a:endParaRPr lang="en-US" altLang="zh-TW" sz="2600" dirty="0">
              <a:latin typeface="標楷體" panose="03000509000000000000" pitchFamily="65" charset="-120"/>
              <a:cs typeface="Browallia New" panose="020B0604020202020204" pitchFamily="34" charset="-34"/>
            </a:endParaRPr>
          </a:p>
          <a:p>
            <a:pPr marL="0" indent="0">
              <a:lnSpc>
                <a:spcPct val="150000"/>
              </a:lnSpc>
              <a:buNone/>
            </a:pPr>
            <a:r>
              <a:rPr lang="zh-TW" altLang="en-US" sz="2600" dirty="0">
                <a:latin typeface="標楷體" panose="03000509000000000000" pitchFamily="65" charset="-120"/>
                <a:cs typeface="Browallia New" panose="020B0604020202020204" pitchFamily="34" charset="-34"/>
              </a:rPr>
              <a:t> </a:t>
            </a:r>
            <a:endParaRPr lang="en-US" altLang="zh-TW" sz="2600" dirty="0">
              <a:latin typeface="標楷體" panose="03000509000000000000" pitchFamily="65" charset="-120"/>
              <a:cs typeface="Browallia New" panose="020B0604020202020204" pitchFamily="34" charset="-34"/>
            </a:endParaRPr>
          </a:p>
          <a:p>
            <a:pPr marL="457200" indent="-457200">
              <a:lnSpc>
                <a:spcPct val="150000"/>
              </a:lnSpc>
              <a:buAutoNum type="arabicPeriod"/>
            </a:pPr>
            <a:r>
              <a:rPr lang="zh-TW" altLang="en-US" sz="2600" b="1" dirty="0">
                <a:latin typeface="標楷體" panose="03000509000000000000" pitchFamily="65" charset="-120"/>
                <a:cs typeface="Browallia New" panose="020B0604020202020204" pitchFamily="34" charset="-34"/>
              </a:rPr>
              <a:t>級距 </a:t>
            </a:r>
            <a:endParaRPr lang="en-US" altLang="zh-TW" sz="2600" b="1" dirty="0">
              <a:latin typeface="標楷體" panose="03000509000000000000" pitchFamily="65" charset="-120"/>
              <a:cs typeface="Browallia New" panose="020B0604020202020204" pitchFamily="34" charset="-34"/>
            </a:endParaRPr>
          </a:p>
          <a:p>
            <a:pPr marL="0" indent="0">
              <a:lnSpc>
                <a:spcPct val="150000"/>
              </a:lnSpc>
              <a:buNone/>
            </a:pPr>
            <a:r>
              <a:rPr lang="zh-TW" altLang="en-US" sz="2600" dirty="0">
                <a:latin typeface="標楷體" panose="03000509000000000000" pitchFamily="65" charset="-120"/>
                <a:cs typeface="Browallia New" panose="020B0604020202020204" pitchFamily="34" charset="-34"/>
              </a:rPr>
              <a:t>      以學測各科到考考生，先計算原得總分前百分之一的考生數（小數以無條件 進入法取至個位數），其次計算這些考生的平均原得總分（取至小數第二位， 第三位四捨五入），再除以 </a:t>
            </a:r>
            <a:r>
              <a:rPr lang="en-US" altLang="zh-TW" sz="2600" dirty="0">
                <a:latin typeface="標楷體" panose="03000509000000000000" pitchFamily="65" charset="-120"/>
                <a:cs typeface="Browallia New" panose="020B0604020202020204" pitchFamily="34" charset="-34"/>
              </a:rPr>
              <a:t>60</a:t>
            </a:r>
            <a:r>
              <a:rPr lang="zh-TW" altLang="en-US" sz="2600" dirty="0">
                <a:latin typeface="標楷體" panose="03000509000000000000" pitchFamily="65" charset="-120"/>
                <a:cs typeface="Browallia New" panose="020B0604020202020204" pitchFamily="34" charset="-34"/>
              </a:rPr>
              <a:t>（取至小數第五位，第六位四捨五入），即可得各該科之級距。 例某科之到考考生為 </a:t>
            </a:r>
            <a:r>
              <a:rPr lang="en-US" altLang="zh-TW" sz="2600" dirty="0">
                <a:latin typeface="標楷體" panose="03000509000000000000" pitchFamily="65" charset="-120"/>
                <a:cs typeface="Browallia New" panose="020B0604020202020204" pitchFamily="34" charset="-34"/>
              </a:rPr>
              <a:t>99,982 </a:t>
            </a:r>
            <a:r>
              <a:rPr lang="zh-TW" altLang="en-US" sz="2600" dirty="0">
                <a:latin typeface="標楷體" panose="03000509000000000000" pitchFamily="65" charset="-120"/>
                <a:cs typeface="Browallia New" panose="020B0604020202020204" pitchFamily="34" charset="-34"/>
              </a:rPr>
              <a:t>人，則該科前百分之一考生即為前 </a:t>
            </a:r>
            <a:r>
              <a:rPr lang="en-US" altLang="zh-TW" sz="2600" dirty="0">
                <a:latin typeface="標楷體" panose="03000509000000000000" pitchFamily="65" charset="-120"/>
                <a:cs typeface="Browallia New" panose="020B0604020202020204" pitchFamily="34" charset="-34"/>
              </a:rPr>
              <a:t>1,000 </a:t>
            </a:r>
            <a:r>
              <a:rPr lang="zh-TW" altLang="en-US" sz="2600" dirty="0">
                <a:latin typeface="標楷體" panose="03000509000000000000" pitchFamily="65" charset="-120"/>
                <a:cs typeface="Browallia New" panose="020B0604020202020204" pitchFamily="34" charset="-34"/>
              </a:rPr>
              <a:t>名考生， 若平均原得總分為 </a:t>
            </a:r>
            <a:r>
              <a:rPr lang="en-US" altLang="zh-TW" sz="2600" dirty="0">
                <a:latin typeface="標楷體" panose="03000509000000000000" pitchFamily="65" charset="-120"/>
                <a:cs typeface="Browallia New" panose="020B0604020202020204" pitchFamily="34" charset="-34"/>
              </a:rPr>
              <a:t>92.35</a:t>
            </a:r>
            <a:r>
              <a:rPr lang="zh-TW" altLang="en-US" sz="2600" dirty="0">
                <a:latin typeface="標楷體" panose="03000509000000000000" pitchFamily="65" charset="-120"/>
                <a:cs typeface="Browallia New" panose="020B0604020202020204" pitchFamily="34" charset="-34"/>
              </a:rPr>
              <a:t>（取至小數第二位，第三位四捨五入），則可計算 </a:t>
            </a:r>
            <a:r>
              <a:rPr lang="en-US" altLang="zh-TW" sz="2600" dirty="0">
                <a:latin typeface="標楷體" panose="03000509000000000000" pitchFamily="65" charset="-120"/>
                <a:cs typeface="Browallia New" panose="020B0604020202020204" pitchFamily="34" charset="-34"/>
              </a:rPr>
              <a:t>60 </a:t>
            </a:r>
            <a:r>
              <a:rPr lang="zh-TW" altLang="en-US" sz="2600" dirty="0">
                <a:latin typeface="標楷體" panose="03000509000000000000" pitchFamily="65" charset="-120"/>
                <a:cs typeface="Browallia New" panose="020B0604020202020204" pitchFamily="34" charset="-34"/>
              </a:rPr>
              <a:t>級分制之級距為 </a:t>
            </a:r>
            <a:r>
              <a:rPr lang="en-US" altLang="zh-TW" sz="2600" dirty="0">
                <a:latin typeface="標楷體" panose="03000509000000000000" pitchFamily="65" charset="-120"/>
                <a:cs typeface="Browallia New" panose="020B0604020202020204" pitchFamily="34" charset="-34"/>
              </a:rPr>
              <a:t>1.53917</a:t>
            </a:r>
            <a:r>
              <a:rPr lang="zh-TW" altLang="en-US" sz="2600" dirty="0">
                <a:latin typeface="標楷體" panose="03000509000000000000" pitchFamily="65" charset="-120"/>
                <a:cs typeface="Browallia New" panose="020B0604020202020204" pitchFamily="34" charset="-34"/>
              </a:rPr>
              <a:t>（取至小數第五位，第六位四捨五入）。</a:t>
            </a:r>
          </a:p>
        </p:txBody>
      </p:sp>
    </p:spTree>
    <p:extLst>
      <p:ext uri="{BB962C8B-B14F-4D97-AF65-F5344CB8AC3E}">
        <p14:creationId xmlns:p14="http://schemas.microsoft.com/office/powerpoint/2010/main" val="14356574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2A0FBFE2-DFD5-4A00-A7C5-FCAA89FEF908}"/>
              </a:ext>
            </a:extLst>
          </p:cNvPr>
          <p:cNvSpPr txBox="1">
            <a:spLocks/>
          </p:cNvSpPr>
          <p:nvPr/>
        </p:nvSpPr>
        <p:spPr>
          <a:xfrm>
            <a:off x="677353" y="0"/>
            <a:ext cx="10515600" cy="710974"/>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標楷體" panose="03000509000000000000" pitchFamily="65" charset="-120"/>
                <a:cs typeface="+mj-cs"/>
              </a:defRPr>
            </a:lvl1pPr>
          </a:lstStyle>
          <a:p>
            <a:r>
              <a:rPr lang="zh-TW" altLang="en-US" b="1">
                <a:solidFill>
                  <a:schemeClr val="bg1"/>
                </a:solidFill>
              </a:rPr>
              <a:t>學測</a:t>
            </a:r>
            <a:r>
              <a:rPr lang="en-US" altLang="zh-TW" b="1">
                <a:solidFill>
                  <a:schemeClr val="bg1"/>
                </a:solidFill>
              </a:rPr>
              <a:t>15</a:t>
            </a:r>
            <a:r>
              <a:rPr lang="zh-TW" altLang="en-US" b="1">
                <a:solidFill>
                  <a:schemeClr val="bg1"/>
                </a:solidFill>
              </a:rPr>
              <a:t>級分轉成</a:t>
            </a:r>
            <a:r>
              <a:rPr lang="en-US" altLang="zh-TW" b="1">
                <a:solidFill>
                  <a:schemeClr val="bg1"/>
                </a:solidFill>
              </a:rPr>
              <a:t>60</a:t>
            </a:r>
            <a:r>
              <a:rPr lang="zh-TW" altLang="en-US" b="1">
                <a:solidFill>
                  <a:schemeClr val="bg1"/>
                </a:solidFill>
              </a:rPr>
              <a:t>級分之計算方式</a:t>
            </a:r>
            <a:endParaRPr lang="zh-TW" altLang="en-US" b="1" dirty="0">
              <a:solidFill>
                <a:schemeClr val="bg1"/>
              </a:solidFill>
            </a:endParaRPr>
          </a:p>
        </p:txBody>
      </p:sp>
      <p:sp>
        <p:nvSpPr>
          <p:cNvPr id="2" name="矩形 1">
            <a:extLst>
              <a:ext uri="{FF2B5EF4-FFF2-40B4-BE49-F238E27FC236}">
                <a16:creationId xmlns:a16="http://schemas.microsoft.com/office/drawing/2014/main" id="{F0F16C80-A92A-4208-B784-CD0BF1E1D7F2}"/>
              </a:ext>
            </a:extLst>
          </p:cNvPr>
          <p:cNvSpPr/>
          <p:nvPr/>
        </p:nvSpPr>
        <p:spPr>
          <a:xfrm>
            <a:off x="1100896" y="1103886"/>
            <a:ext cx="10338046" cy="3587649"/>
          </a:xfrm>
          <a:prstGeom prst="rect">
            <a:avLst/>
          </a:prstGeom>
        </p:spPr>
        <p:txBody>
          <a:bodyPr wrap="square">
            <a:spAutoFit/>
          </a:bodyPr>
          <a:lstStyle/>
          <a:p>
            <a:pPr>
              <a:lnSpc>
                <a:spcPct val="150000"/>
              </a:lnSpc>
            </a:pPr>
            <a:r>
              <a:rPr lang="en-US" altLang="zh-TW" sz="2200" b="1" dirty="0">
                <a:latin typeface="標楷體" panose="03000509000000000000" pitchFamily="65" charset="-120"/>
                <a:ea typeface="標楷體" panose="03000509000000000000" pitchFamily="65" charset="-120"/>
              </a:rPr>
              <a:t>2. </a:t>
            </a:r>
            <a:r>
              <a:rPr lang="zh-TW" altLang="en-US" sz="2200" b="1" dirty="0">
                <a:latin typeface="標楷體" panose="03000509000000000000" pitchFamily="65" charset="-120"/>
                <a:ea typeface="標楷體" panose="03000509000000000000" pitchFamily="65" charset="-120"/>
              </a:rPr>
              <a:t>學測 </a:t>
            </a:r>
            <a:r>
              <a:rPr lang="en-US" altLang="zh-TW" sz="2200" b="1" dirty="0">
                <a:latin typeface="標楷體" panose="03000509000000000000" pitchFamily="65" charset="-120"/>
                <a:ea typeface="標楷體" panose="03000509000000000000" pitchFamily="65" charset="-120"/>
              </a:rPr>
              <a:t>15 </a:t>
            </a:r>
            <a:r>
              <a:rPr lang="zh-TW" altLang="en-US" sz="2200" b="1" dirty="0">
                <a:latin typeface="標楷體" panose="03000509000000000000" pitchFamily="65" charset="-120"/>
                <a:ea typeface="標楷體" panose="03000509000000000000" pitchFamily="65" charset="-120"/>
              </a:rPr>
              <a:t>級分制與 </a:t>
            </a:r>
            <a:r>
              <a:rPr lang="en-US" altLang="zh-TW" sz="2200" b="1" dirty="0">
                <a:latin typeface="標楷體" panose="03000509000000000000" pitchFamily="65" charset="-120"/>
                <a:ea typeface="標楷體" panose="03000509000000000000" pitchFamily="65" charset="-120"/>
              </a:rPr>
              <a:t>60 </a:t>
            </a:r>
            <a:r>
              <a:rPr lang="zh-TW" altLang="en-US" sz="2200" b="1" dirty="0">
                <a:latin typeface="標楷體" panose="03000509000000000000" pitchFamily="65" charset="-120"/>
                <a:ea typeface="標楷體" panose="03000509000000000000" pitchFamily="65" charset="-120"/>
              </a:rPr>
              <a:t>級分制成績之對應  </a:t>
            </a:r>
            <a:endParaRPr lang="en-US" altLang="zh-TW" sz="2200" b="1" dirty="0">
              <a:latin typeface="標楷體" panose="03000509000000000000" pitchFamily="65" charset="-120"/>
              <a:ea typeface="標楷體" panose="03000509000000000000" pitchFamily="65" charset="-120"/>
            </a:endParaRPr>
          </a:p>
          <a:p>
            <a:pPr>
              <a:lnSpc>
                <a:spcPct val="150000"/>
              </a:lnSpc>
            </a:pPr>
            <a:r>
              <a:rPr lang="en-US" altLang="zh-TW" sz="2200" dirty="0">
                <a:latin typeface="標楷體" panose="03000509000000000000" pitchFamily="65" charset="-120"/>
                <a:ea typeface="標楷體" panose="03000509000000000000" pitchFamily="65" charset="-120"/>
              </a:rPr>
              <a:t>    </a:t>
            </a:r>
          </a:p>
          <a:p>
            <a:pPr>
              <a:lnSpc>
                <a:spcPct val="150000"/>
              </a:lnSpc>
            </a:pPr>
            <a:r>
              <a:rPr lang="en-US" altLang="zh-TW" sz="2200" dirty="0">
                <a:latin typeface="標楷體" panose="03000509000000000000" pitchFamily="65" charset="-120"/>
                <a:ea typeface="標楷體" panose="03000509000000000000" pitchFamily="65" charset="-120"/>
              </a:rPr>
              <a:t>    </a:t>
            </a:r>
            <a:r>
              <a:rPr lang="zh-TW" altLang="en-US" sz="2200" dirty="0">
                <a:latin typeface="標楷體" panose="03000509000000000000" pitchFamily="65" charset="-120"/>
                <a:ea typeface="標楷體" panose="03000509000000000000" pitchFamily="65" charset="-120"/>
              </a:rPr>
              <a:t>例某科到考考生前百分之一考生平均原得總分為 </a:t>
            </a:r>
            <a:r>
              <a:rPr lang="en-US" altLang="zh-TW" sz="2200" dirty="0">
                <a:latin typeface="標楷體" panose="03000509000000000000" pitchFamily="65" charset="-120"/>
                <a:ea typeface="標楷體" panose="03000509000000000000" pitchFamily="65" charset="-120"/>
              </a:rPr>
              <a:t>92.35</a:t>
            </a:r>
            <a:r>
              <a:rPr lang="zh-TW" altLang="en-US" sz="2200" dirty="0">
                <a:latin typeface="標楷體" panose="03000509000000000000" pitchFamily="65" charset="-120"/>
                <a:ea typeface="標楷體" panose="03000509000000000000" pitchFamily="65" charset="-120"/>
              </a:rPr>
              <a:t>，以 </a:t>
            </a:r>
            <a:r>
              <a:rPr lang="en-US" altLang="zh-TW" sz="2200" dirty="0">
                <a:latin typeface="標楷體" panose="03000509000000000000" pitchFamily="65" charset="-120"/>
                <a:ea typeface="標楷體" panose="03000509000000000000" pitchFamily="65" charset="-120"/>
              </a:rPr>
              <a:t>15 </a:t>
            </a:r>
            <a:r>
              <a:rPr lang="zh-TW" altLang="en-US" sz="2200" dirty="0">
                <a:latin typeface="標楷體" panose="03000509000000000000" pitchFamily="65" charset="-120"/>
                <a:ea typeface="標楷體" panose="03000509000000000000" pitchFamily="65" charset="-120"/>
              </a:rPr>
              <a:t>級分制表示時 級距為 </a:t>
            </a:r>
            <a:r>
              <a:rPr lang="en-US" altLang="zh-TW" sz="2200" dirty="0">
                <a:latin typeface="標楷體" panose="03000509000000000000" pitchFamily="65" charset="-120"/>
                <a:ea typeface="標楷體" panose="03000509000000000000" pitchFamily="65" charset="-120"/>
              </a:rPr>
              <a:t>6.15667</a:t>
            </a:r>
            <a:r>
              <a:rPr lang="zh-TW" altLang="en-US" sz="2200" dirty="0">
                <a:latin typeface="標楷體" panose="03000509000000000000" pitchFamily="65" charset="-120"/>
                <a:ea typeface="標楷體" panose="03000509000000000000" pitchFamily="65" charset="-120"/>
              </a:rPr>
              <a:t>，以 </a:t>
            </a:r>
            <a:r>
              <a:rPr lang="en-US" altLang="zh-TW" sz="2200" dirty="0">
                <a:latin typeface="標楷體" panose="03000509000000000000" pitchFamily="65" charset="-120"/>
                <a:ea typeface="標楷體" panose="03000509000000000000" pitchFamily="65" charset="-120"/>
              </a:rPr>
              <a:t>60 </a:t>
            </a:r>
            <a:r>
              <a:rPr lang="zh-TW" altLang="en-US" sz="2200" dirty="0">
                <a:latin typeface="標楷體" panose="03000509000000000000" pitchFamily="65" charset="-120"/>
                <a:ea typeface="標楷體" panose="03000509000000000000" pitchFamily="65" charset="-120"/>
              </a:rPr>
              <a:t>級分制表示時級距為 </a:t>
            </a:r>
            <a:r>
              <a:rPr lang="en-US" altLang="zh-TW" sz="2200" dirty="0">
                <a:latin typeface="標楷體" panose="03000509000000000000" pitchFamily="65" charset="-120"/>
                <a:ea typeface="標楷體" panose="03000509000000000000" pitchFamily="65" charset="-120"/>
              </a:rPr>
              <a:t>1.53917</a:t>
            </a:r>
            <a:r>
              <a:rPr lang="zh-TW" altLang="en-US" sz="2200" dirty="0">
                <a:latin typeface="標楷體" panose="03000509000000000000" pitchFamily="65" charset="-120"/>
                <a:ea typeface="標楷體" panose="03000509000000000000" pitchFamily="65" charset="-120"/>
              </a:rPr>
              <a:t>。 甲生原得總分為 </a:t>
            </a:r>
            <a:r>
              <a:rPr lang="en-US" altLang="zh-TW" sz="2200" dirty="0">
                <a:latin typeface="標楷體" panose="03000509000000000000" pitchFamily="65" charset="-120"/>
                <a:ea typeface="標楷體" panose="03000509000000000000" pitchFamily="65" charset="-120"/>
              </a:rPr>
              <a:t>80.24 </a:t>
            </a:r>
            <a:r>
              <a:rPr lang="zh-TW" altLang="en-US" sz="2200" dirty="0">
                <a:latin typeface="標楷體" panose="03000509000000000000" pitchFamily="65" charset="-120"/>
                <a:ea typeface="標楷體" panose="03000509000000000000" pitchFamily="65" charset="-120"/>
              </a:rPr>
              <a:t>分，以 </a:t>
            </a:r>
            <a:r>
              <a:rPr lang="en-US" altLang="zh-TW" sz="2200" dirty="0">
                <a:latin typeface="標楷體" panose="03000509000000000000" pitchFamily="65" charset="-120"/>
                <a:ea typeface="標楷體" panose="03000509000000000000" pitchFamily="65" charset="-120"/>
              </a:rPr>
              <a:t>15 </a:t>
            </a:r>
            <a:r>
              <a:rPr lang="zh-TW" altLang="en-US" sz="2200" dirty="0">
                <a:latin typeface="標楷體" panose="03000509000000000000" pitchFamily="65" charset="-120"/>
                <a:ea typeface="標楷體" panose="03000509000000000000" pitchFamily="65" charset="-120"/>
              </a:rPr>
              <a:t>級分制表示得 </a:t>
            </a:r>
            <a:r>
              <a:rPr lang="en-US" altLang="zh-TW" sz="2200" dirty="0">
                <a:latin typeface="標楷體" panose="03000509000000000000" pitchFamily="65" charset="-120"/>
                <a:ea typeface="標楷體" panose="03000509000000000000" pitchFamily="65" charset="-120"/>
              </a:rPr>
              <a:t>14 </a:t>
            </a:r>
            <a:r>
              <a:rPr lang="zh-TW" altLang="en-US" sz="2200" dirty="0">
                <a:latin typeface="標楷體" panose="03000509000000000000" pitchFamily="65" charset="-120"/>
                <a:ea typeface="標楷體" panose="03000509000000000000" pitchFamily="65" charset="-120"/>
              </a:rPr>
              <a:t>級分，以 </a:t>
            </a:r>
            <a:r>
              <a:rPr lang="en-US" altLang="zh-TW" sz="2200" dirty="0">
                <a:latin typeface="標楷體" panose="03000509000000000000" pitchFamily="65" charset="-120"/>
                <a:ea typeface="標楷體" panose="03000509000000000000" pitchFamily="65" charset="-120"/>
              </a:rPr>
              <a:t>60 </a:t>
            </a:r>
            <a:r>
              <a:rPr lang="zh-TW" altLang="en-US" sz="2200" dirty="0">
                <a:latin typeface="標楷體" panose="03000509000000000000" pitchFamily="65" charset="-120"/>
                <a:ea typeface="標楷體" panose="03000509000000000000" pitchFamily="65" charset="-120"/>
              </a:rPr>
              <a:t>級分制表示得 </a:t>
            </a:r>
            <a:r>
              <a:rPr lang="en-US" altLang="zh-TW" sz="2200" dirty="0">
                <a:latin typeface="標楷體" panose="03000509000000000000" pitchFamily="65" charset="-120"/>
                <a:ea typeface="標楷體" panose="03000509000000000000" pitchFamily="65" charset="-120"/>
              </a:rPr>
              <a:t>53 </a:t>
            </a:r>
            <a:r>
              <a:rPr lang="zh-TW" altLang="en-US" sz="2200" dirty="0">
                <a:latin typeface="標楷體" panose="03000509000000000000" pitchFamily="65" charset="-120"/>
                <a:ea typeface="標楷體" panose="03000509000000000000" pitchFamily="65" charset="-120"/>
              </a:rPr>
              <a:t>級分；乙生原得總分為 </a:t>
            </a:r>
            <a:r>
              <a:rPr lang="en-US" altLang="zh-TW" sz="2200" dirty="0">
                <a:latin typeface="標楷體" panose="03000509000000000000" pitchFamily="65" charset="-120"/>
                <a:ea typeface="標楷體" panose="03000509000000000000" pitchFamily="65" charset="-120"/>
              </a:rPr>
              <a:t>85.62 </a:t>
            </a:r>
            <a:r>
              <a:rPr lang="zh-TW" altLang="en-US" sz="2200" dirty="0">
                <a:latin typeface="標楷體" panose="03000509000000000000" pitchFamily="65" charset="-120"/>
                <a:ea typeface="標楷體" panose="03000509000000000000" pitchFamily="65" charset="-120"/>
              </a:rPr>
              <a:t>分，以 </a:t>
            </a:r>
            <a:r>
              <a:rPr lang="en-US" altLang="zh-TW" sz="2200" dirty="0">
                <a:latin typeface="標楷體" panose="03000509000000000000" pitchFamily="65" charset="-120"/>
                <a:ea typeface="標楷體" panose="03000509000000000000" pitchFamily="65" charset="-120"/>
              </a:rPr>
              <a:t>15 </a:t>
            </a:r>
            <a:r>
              <a:rPr lang="zh-TW" altLang="en-US" sz="2200" dirty="0">
                <a:latin typeface="標楷體" panose="03000509000000000000" pitchFamily="65" charset="-120"/>
                <a:ea typeface="標楷體" panose="03000509000000000000" pitchFamily="65" charset="-120"/>
              </a:rPr>
              <a:t>級分制表示得 </a:t>
            </a:r>
            <a:r>
              <a:rPr lang="en-US" altLang="zh-TW" sz="2200" dirty="0">
                <a:latin typeface="標楷體" panose="03000509000000000000" pitchFamily="65" charset="-120"/>
                <a:ea typeface="標楷體" panose="03000509000000000000" pitchFamily="65" charset="-120"/>
              </a:rPr>
              <a:t>14 </a:t>
            </a:r>
            <a:r>
              <a:rPr lang="zh-TW" altLang="en-US" sz="2200" dirty="0">
                <a:latin typeface="標楷體" panose="03000509000000000000" pitchFamily="65" charset="-120"/>
                <a:ea typeface="標楷體" panose="03000509000000000000" pitchFamily="65" charset="-120"/>
              </a:rPr>
              <a:t>級分，以 </a:t>
            </a:r>
            <a:r>
              <a:rPr lang="en-US" altLang="zh-TW" sz="2200" dirty="0">
                <a:latin typeface="標楷體" panose="03000509000000000000" pitchFamily="65" charset="-120"/>
                <a:ea typeface="標楷體" panose="03000509000000000000" pitchFamily="65" charset="-120"/>
              </a:rPr>
              <a:t>60 </a:t>
            </a:r>
            <a:r>
              <a:rPr lang="zh-TW" altLang="en-US" sz="2200" dirty="0">
                <a:latin typeface="標楷體" panose="03000509000000000000" pitchFamily="65" charset="-120"/>
                <a:ea typeface="標楷體" panose="03000509000000000000" pitchFamily="65" charset="-120"/>
              </a:rPr>
              <a:t>級分 制表示得 </a:t>
            </a:r>
            <a:r>
              <a:rPr lang="en-US" altLang="zh-TW" sz="2200" dirty="0">
                <a:latin typeface="標楷體" panose="03000509000000000000" pitchFamily="65" charset="-120"/>
                <a:ea typeface="標楷體" panose="03000509000000000000" pitchFamily="65" charset="-120"/>
              </a:rPr>
              <a:t>56 </a:t>
            </a:r>
            <a:r>
              <a:rPr lang="zh-TW" altLang="en-US" sz="2200" dirty="0">
                <a:latin typeface="標楷體" panose="03000509000000000000" pitchFamily="65" charset="-120"/>
                <a:ea typeface="標楷體" panose="03000509000000000000" pitchFamily="65" charset="-120"/>
              </a:rPr>
              <a:t>級分。 學測各考科成績 </a:t>
            </a:r>
            <a:r>
              <a:rPr lang="en-US" altLang="zh-TW" sz="2200" dirty="0">
                <a:latin typeface="標楷體" panose="03000509000000000000" pitchFamily="65" charset="-120"/>
                <a:ea typeface="標楷體" panose="03000509000000000000" pitchFamily="65" charset="-120"/>
              </a:rPr>
              <a:t>15 </a:t>
            </a:r>
            <a:r>
              <a:rPr lang="zh-TW" altLang="en-US" sz="2200" dirty="0">
                <a:latin typeface="標楷體" panose="03000509000000000000" pitchFamily="65" charset="-120"/>
                <a:ea typeface="標楷體" panose="03000509000000000000" pitchFamily="65" charset="-120"/>
              </a:rPr>
              <a:t>級分制與 </a:t>
            </a:r>
            <a:r>
              <a:rPr lang="en-US" altLang="zh-TW" sz="2200" dirty="0">
                <a:latin typeface="標楷體" panose="03000509000000000000" pitchFamily="65" charset="-120"/>
                <a:ea typeface="標楷體" panose="03000509000000000000" pitchFamily="65" charset="-120"/>
              </a:rPr>
              <a:t>60 </a:t>
            </a:r>
            <a:r>
              <a:rPr lang="zh-TW" altLang="en-US" sz="2200" dirty="0">
                <a:latin typeface="標楷體" panose="03000509000000000000" pitchFamily="65" charset="-120"/>
                <a:ea typeface="標楷體" panose="03000509000000000000" pitchFamily="65" charset="-120"/>
              </a:rPr>
              <a:t>級分制成績之對應如下表： </a:t>
            </a:r>
          </a:p>
        </p:txBody>
      </p:sp>
    </p:spTree>
    <p:extLst>
      <p:ext uri="{BB962C8B-B14F-4D97-AF65-F5344CB8AC3E}">
        <p14:creationId xmlns:p14="http://schemas.microsoft.com/office/powerpoint/2010/main" val="3791992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376427" y="272795"/>
            <a:ext cx="11476482" cy="6363462"/>
          </a:xfrm>
          <a:prstGeom prst="rect">
            <a:avLst/>
          </a:prstGeom>
        </p:spPr>
      </p:pic>
      <p:sp>
        <p:nvSpPr>
          <p:cNvPr id="6" name="object 6"/>
          <p:cNvSpPr txBox="1">
            <a:spLocks noGrp="1"/>
          </p:cNvSpPr>
          <p:nvPr>
            <p:ph type="title"/>
          </p:nvPr>
        </p:nvSpPr>
        <p:spPr>
          <a:xfrm>
            <a:off x="982776" y="551179"/>
            <a:ext cx="2768600" cy="574040"/>
          </a:xfrm>
          <a:prstGeom prst="rect">
            <a:avLst/>
          </a:prstGeom>
        </p:spPr>
        <p:txBody>
          <a:bodyPr vert="horz" wrap="square" lIns="0" tIns="12700" rIns="0" bIns="0" rtlCol="0">
            <a:spAutoFit/>
          </a:bodyPr>
          <a:lstStyle/>
          <a:p>
            <a:pPr marL="12700">
              <a:lnSpc>
                <a:spcPct val="100000"/>
              </a:lnSpc>
              <a:spcBef>
                <a:spcPts val="100"/>
              </a:spcBef>
            </a:pPr>
            <a:r>
              <a:rPr sz="3600" b="1" dirty="0">
                <a:solidFill>
                  <a:srgbClr val="000000"/>
                </a:solidFill>
                <a:latin typeface="Microsoft YaHei" panose="020B0503020204020204" pitchFamily="34" charset="-122"/>
                <a:ea typeface="Microsoft YaHei" panose="020B0503020204020204" pitchFamily="34" charset="-122"/>
              </a:rPr>
              <a:t>主要招生管道</a:t>
            </a:r>
            <a:endParaRPr sz="3600" b="1" dirty="0">
              <a:latin typeface="Microsoft YaHei" panose="020B0503020204020204" pitchFamily="34" charset="-122"/>
              <a:ea typeface="Microsoft YaHei" panose="020B0503020204020204" pitchFamily="34" charset="-122"/>
            </a:endParaRPr>
          </a:p>
        </p:txBody>
      </p:sp>
      <p:grpSp>
        <p:nvGrpSpPr>
          <p:cNvPr id="7" name="object 7"/>
          <p:cNvGrpSpPr/>
          <p:nvPr/>
        </p:nvGrpSpPr>
        <p:grpSpPr>
          <a:xfrm>
            <a:off x="7619" y="2263775"/>
            <a:ext cx="11457305" cy="2918460"/>
            <a:chOff x="7619" y="2263775"/>
            <a:chExt cx="11457305" cy="2918460"/>
          </a:xfrm>
        </p:grpSpPr>
        <p:sp>
          <p:nvSpPr>
            <p:cNvPr id="8" name="object 8"/>
            <p:cNvSpPr/>
            <p:nvPr/>
          </p:nvSpPr>
          <p:spPr>
            <a:xfrm>
              <a:off x="7941551" y="2263774"/>
              <a:ext cx="3523615" cy="1784350"/>
            </a:xfrm>
            <a:custGeom>
              <a:avLst/>
              <a:gdLst/>
              <a:ahLst/>
              <a:cxnLst/>
              <a:rect l="l" t="t" r="r" b="b"/>
              <a:pathLst>
                <a:path w="3523615" h="1784350">
                  <a:moveTo>
                    <a:pt x="3523119" y="0"/>
                  </a:moveTo>
                  <a:lnTo>
                    <a:pt x="2564142" y="11938"/>
                  </a:lnTo>
                  <a:lnTo>
                    <a:pt x="2800870" y="248666"/>
                  </a:lnTo>
                  <a:lnTo>
                    <a:pt x="1916315" y="1133221"/>
                  </a:lnTo>
                  <a:lnTo>
                    <a:pt x="0" y="1133221"/>
                  </a:lnTo>
                  <a:lnTo>
                    <a:pt x="0" y="1783969"/>
                  </a:lnTo>
                  <a:lnTo>
                    <a:pt x="2211324" y="1783969"/>
                  </a:lnTo>
                  <a:lnTo>
                    <a:pt x="2211324" y="1782191"/>
                  </a:lnTo>
                  <a:lnTo>
                    <a:pt x="2212987" y="1783842"/>
                  </a:lnTo>
                  <a:lnTo>
                    <a:pt x="3274580" y="722249"/>
                  </a:lnTo>
                  <a:lnTo>
                    <a:pt x="3511308" y="959104"/>
                  </a:lnTo>
                  <a:lnTo>
                    <a:pt x="3523119" y="0"/>
                  </a:lnTo>
                  <a:close/>
                </a:path>
              </a:pathLst>
            </a:custGeom>
            <a:solidFill>
              <a:srgbClr val="E61257"/>
            </a:solidFill>
          </p:spPr>
          <p:txBody>
            <a:bodyPr wrap="square" lIns="0" tIns="0" rIns="0" bIns="0" rtlCol="0"/>
            <a:lstStyle/>
            <a:p>
              <a:endParaRPr/>
            </a:p>
          </p:txBody>
        </p:sp>
        <p:sp>
          <p:nvSpPr>
            <p:cNvPr id="9" name="object 9"/>
            <p:cNvSpPr/>
            <p:nvPr/>
          </p:nvSpPr>
          <p:spPr>
            <a:xfrm>
              <a:off x="5794248" y="3387851"/>
              <a:ext cx="3454400" cy="1794510"/>
            </a:xfrm>
            <a:custGeom>
              <a:avLst/>
              <a:gdLst/>
              <a:ahLst/>
              <a:cxnLst/>
              <a:rect l="l" t="t" r="r" b="b"/>
              <a:pathLst>
                <a:path w="3454400" h="1794510">
                  <a:moveTo>
                    <a:pt x="3454400" y="1794002"/>
                  </a:moveTo>
                  <a:lnTo>
                    <a:pt x="3442589" y="835025"/>
                  </a:lnTo>
                  <a:lnTo>
                    <a:pt x="3205861" y="1071753"/>
                  </a:lnTo>
                  <a:lnTo>
                    <a:pt x="2147303" y="13322"/>
                  </a:lnTo>
                  <a:lnTo>
                    <a:pt x="2147303" y="0"/>
                  </a:lnTo>
                  <a:lnTo>
                    <a:pt x="0" y="0"/>
                  </a:lnTo>
                  <a:lnTo>
                    <a:pt x="0" y="669036"/>
                  </a:lnTo>
                  <a:lnTo>
                    <a:pt x="1855825" y="669036"/>
                  </a:lnTo>
                  <a:lnTo>
                    <a:pt x="2732151" y="1545463"/>
                  </a:lnTo>
                  <a:lnTo>
                    <a:pt x="2495423" y="1782191"/>
                  </a:lnTo>
                  <a:lnTo>
                    <a:pt x="3454400" y="1794002"/>
                  </a:lnTo>
                  <a:close/>
                </a:path>
              </a:pathLst>
            </a:custGeom>
            <a:solidFill>
              <a:srgbClr val="EC7C1F"/>
            </a:solidFill>
          </p:spPr>
          <p:txBody>
            <a:bodyPr wrap="square" lIns="0" tIns="0" rIns="0" bIns="0" rtlCol="0"/>
            <a:lstStyle/>
            <a:p>
              <a:endParaRPr/>
            </a:p>
          </p:txBody>
        </p:sp>
        <p:sp>
          <p:nvSpPr>
            <p:cNvPr id="10" name="object 10"/>
            <p:cNvSpPr/>
            <p:nvPr/>
          </p:nvSpPr>
          <p:spPr>
            <a:xfrm>
              <a:off x="3578339" y="2263774"/>
              <a:ext cx="3497579" cy="1793239"/>
            </a:xfrm>
            <a:custGeom>
              <a:avLst/>
              <a:gdLst/>
              <a:ahLst/>
              <a:cxnLst/>
              <a:rect l="l" t="t" r="r" b="b"/>
              <a:pathLst>
                <a:path w="3497579" h="1793239">
                  <a:moveTo>
                    <a:pt x="3497084" y="0"/>
                  </a:moveTo>
                  <a:lnTo>
                    <a:pt x="2538107" y="11938"/>
                  </a:lnTo>
                  <a:lnTo>
                    <a:pt x="2774835" y="248666"/>
                  </a:lnTo>
                  <a:lnTo>
                    <a:pt x="1899424" y="1124077"/>
                  </a:lnTo>
                  <a:lnTo>
                    <a:pt x="0" y="1124077"/>
                  </a:lnTo>
                  <a:lnTo>
                    <a:pt x="0" y="1793113"/>
                  </a:lnTo>
                  <a:lnTo>
                    <a:pt x="2215908" y="1793113"/>
                  </a:lnTo>
                  <a:lnTo>
                    <a:pt x="2215908" y="1754886"/>
                  </a:lnTo>
                  <a:lnTo>
                    <a:pt x="3248545" y="722249"/>
                  </a:lnTo>
                  <a:lnTo>
                    <a:pt x="3485273" y="959104"/>
                  </a:lnTo>
                  <a:lnTo>
                    <a:pt x="3497084" y="0"/>
                  </a:lnTo>
                  <a:close/>
                </a:path>
              </a:pathLst>
            </a:custGeom>
            <a:solidFill>
              <a:srgbClr val="31B5D2"/>
            </a:solidFill>
          </p:spPr>
          <p:txBody>
            <a:bodyPr wrap="square" lIns="0" tIns="0" rIns="0" bIns="0" rtlCol="0"/>
            <a:lstStyle/>
            <a:p>
              <a:endParaRPr/>
            </a:p>
          </p:txBody>
        </p:sp>
        <p:sp>
          <p:nvSpPr>
            <p:cNvPr id="11" name="object 11"/>
            <p:cNvSpPr/>
            <p:nvPr/>
          </p:nvSpPr>
          <p:spPr>
            <a:xfrm>
              <a:off x="7607" y="3387851"/>
              <a:ext cx="4852035" cy="1794510"/>
            </a:xfrm>
            <a:custGeom>
              <a:avLst/>
              <a:gdLst/>
              <a:ahLst/>
              <a:cxnLst/>
              <a:rect l="l" t="t" r="r" b="b"/>
              <a:pathLst>
                <a:path w="4852035" h="1794510">
                  <a:moveTo>
                    <a:pt x="4851793" y="1794002"/>
                  </a:moveTo>
                  <a:lnTo>
                    <a:pt x="4839982" y="835025"/>
                  </a:lnTo>
                  <a:lnTo>
                    <a:pt x="4603254" y="1071753"/>
                  </a:lnTo>
                  <a:lnTo>
                    <a:pt x="3570732" y="39230"/>
                  </a:lnTo>
                  <a:lnTo>
                    <a:pt x="3570732" y="0"/>
                  </a:lnTo>
                  <a:lnTo>
                    <a:pt x="0" y="0"/>
                  </a:lnTo>
                  <a:lnTo>
                    <a:pt x="0" y="669036"/>
                  </a:lnTo>
                  <a:lnTo>
                    <a:pt x="3253244" y="669036"/>
                  </a:lnTo>
                  <a:lnTo>
                    <a:pt x="4129544" y="1545336"/>
                  </a:lnTo>
                  <a:lnTo>
                    <a:pt x="3892816" y="1782191"/>
                  </a:lnTo>
                  <a:lnTo>
                    <a:pt x="4851793" y="1794002"/>
                  </a:lnTo>
                  <a:close/>
                </a:path>
              </a:pathLst>
            </a:custGeom>
            <a:solidFill>
              <a:srgbClr val="9FC72E"/>
            </a:solidFill>
          </p:spPr>
          <p:txBody>
            <a:bodyPr wrap="square" lIns="0" tIns="0" rIns="0" bIns="0" rtlCol="0"/>
            <a:lstStyle/>
            <a:p>
              <a:endParaRPr/>
            </a:p>
          </p:txBody>
        </p:sp>
      </p:grpSp>
      <p:sp>
        <p:nvSpPr>
          <p:cNvPr id="12" name="object 12"/>
          <p:cNvSpPr txBox="1"/>
          <p:nvPr/>
        </p:nvSpPr>
        <p:spPr>
          <a:xfrm>
            <a:off x="853440" y="3522090"/>
            <a:ext cx="2259583" cy="321242"/>
          </a:xfrm>
          <a:prstGeom prst="rect">
            <a:avLst/>
          </a:prstGeom>
        </p:spPr>
        <p:txBody>
          <a:bodyPr vert="horz" wrap="square" lIns="0" tIns="13335" rIns="0" bIns="0" rtlCol="0">
            <a:spAutoFit/>
          </a:bodyPr>
          <a:lstStyle/>
          <a:p>
            <a:pPr marL="12700">
              <a:lnSpc>
                <a:spcPct val="100000"/>
              </a:lnSpc>
              <a:spcBef>
                <a:spcPts val="105"/>
              </a:spcBef>
            </a:pPr>
            <a:r>
              <a:rPr sz="2000" b="1" dirty="0" err="1">
                <a:latin typeface="Microsoft JhengHei"/>
                <a:cs typeface="Microsoft JhengHei"/>
              </a:rPr>
              <a:t>特殊選才</a:t>
            </a:r>
            <a:r>
              <a:rPr lang="en-US" altLang="zh-TW" sz="2000" b="1" dirty="0">
                <a:latin typeface="Microsoft JhengHei"/>
                <a:cs typeface="Microsoft JhengHei"/>
              </a:rPr>
              <a:t>(</a:t>
            </a:r>
            <a:r>
              <a:rPr lang="zh-TW" altLang="en-US" sz="2000" b="1" dirty="0">
                <a:latin typeface="Microsoft JhengHei"/>
                <a:cs typeface="Microsoft JhengHei"/>
              </a:rPr>
              <a:t>約</a:t>
            </a:r>
            <a:r>
              <a:rPr lang="en-US" altLang="zh-TW" sz="2000" b="1" dirty="0">
                <a:latin typeface="Microsoft JhengHei"/>
                <a:cs typeface="Microsoft JhengHei"/>
              </a:rPr>
              <a:t>2.5%)</a:t>
            </a:r>
            <a:endParaRPr sz="2000" dirty="0">
              <a:latin typeface="Microsoft JhengHei"/>
              <a:cs typeface="Microsoft JhengHei"/>
            </a:endParaRPr>
          </a:p>
        </p:txBody>
      </p:sp>
      <p:sp>
        <p:nvSpPr>
          <p:cNvPr id="20" name="object 20"/>
          <p:cNvSpPr txBox="1"/>
          <p:nvPr/>
        </p:nvSpPr>
        <p:spPr>
          <a:xfrm>
            <a:off x="11835130" y="6404561"/>
            <a:ext cx="186690" cy="260985"/>
          </a:xfrm>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z="1400" b="1" dirty="0">
                <a:solidFill>
                  <a:srgbClr val="888888"/>
                </a:solidFill>
                <a:latin typeface="Microsoft YaHei"/>
                <a:cs typeface="Microsoft YaHei"/>
              </a:rPr>
              <a:t>4</a:t>
            </a:fld>
            <a:endParaRPr sz="1400">
              <a:latin typeface="Microsoft YaHei"/>
              <a:cs typeface="Microsoft YaHei"/>
            </a:endParaRPr>
          </a:p>
        </p:txBody>
      </p:sp>
      <p:sp>
        <p:nvSpPr>
          <p:cNvPr id="13" name="object 13"/>
          <p:cNvSpPr txBox="1"/>
          <p:nvPr/>
        </p:nvSpPr>
        <p:spPr>
          <a:xfrm>
            <a:off x="4023360" y="3495964"/>
            <a:ext cx="2072640" cy="321242"/>
          </a:xfrm>
          <a:prstGeom prst="rect">
            <a:avLst/>
          </a:prstGeom>
        </p:spPr>
        <p:txBody>
          <a:bodyPr vert="horz" wrap="square" lIns="0" tIns="13335" rIns="0" bIns="0" rtlCol="0">
            <a:spAutoFit/>
          </a:bodyPr>
          <a:lstStyle/>
          <a:p>
            <a:pPr marL="12700">
              <a:lnSpc>
                <a:spcPct val="100000"/>
              </a:lnSpc>
              <a:spcBef>
                <a:spcPts val="105"/>
              </a:spcBef>
            </a:pPr>
            <a:r>
              <a:rPr sz="2000" b="1" dirty="0" err="1">
                <a:latin typeface="Microsoft JhengHei"/>
                <a:cs typeface="Microsoft JhengHei"/>
              </a:rPr>
              <a:t>繁星推薦</a:t>
            </a:r>
            <a:r>
              <a:rPr lang="en-US" altLang="zh-TW" sz="2000" b="1" dirty="0">
                <a:latin typeface="Microsoft JhengHei"/>
                <a:cs typeface="Microsoft JhengHei"/>
              </a:rPr>
              <a:t>(</a:t>
            </a:r>
            <a:r>
              <a:rPr lang="zh-TW" altLang="en-US" sz="2000" b="1" dirty="0">
                <a:latin typeface="Microsoft JhengHei"/>
                <a:cs typeface="Microsoft JhengHei"/>
              </a:rPr>
              <a:t>約</a:t>
            </a:r>
            <a:r>
              <a:rPr lang="en-US" altLang="zh-TW" sz="2000" b="1" dirty="0">
                <a:latin typeface="Microsoft JhengHei"/>
                <a:cs typeface="Microsoft JhengHei"/>
              </a:rPr>
              <a:t>15%)</a:t>
            </a:r>
            <a:endParaRPr sz="2000" dirty="0">
              <a:latin typeface="Microsoft JhengHei"/>
              <a:cs typeface="Microsoft JhengHei"/>
            </a:endParaRPr>
          </a:p>
        </p:txBody>
      </p:sp>
      <p:sp>
        <p:nvSpPr>
          <p:cNvPr id="14" name="object 14"/>
          <p:cNvSpPr txBox="1"/>
          <p:nvPr/>
        </p:nvSpPr>
        <p:spPr>
          <a:xfrm>
            <a:off x="6200504" y="3635301"/>
            <a:ext cx="1985554" cy="321242"/>
          </a:xfrm>
          <a:prstGeom prst="rect">
            <a:avLst/>
          </a:prstGeom>
        </p:spPr>
        <p:txBody>
          <a:bodyPr vert="horz" wrap="square" lIns="0" tIns="13335" rIns="0" bIns="0" rtlCol="0">
            <a:spAutoFit/>
          </a:bodyPr>
          <a:lstStyle/>
          <a:p>
            <a:pPr marL="12700">
              <a:lnSpc>
                <a:spcPct val="100000"/>
              </a:lnSpc>
              <a:spcBef>
                <a:spcPts val="105"/>
              </a:spcBef>
            </a:pPr>
            <a:r>
              <a:rPr sz="2000" b="1" dirty="0" err="1">
                <a:latin typeface="Microsoft JhengHei"/>
                <a:cs typeface="Microsoft JhengHei"/>
              </a:rPr>
              <a:t>申請入學</a:t>
            </a:r>
            <a:r>
              <a:rPr lang="en-US" altLang="zh-TW" sz="2000" b="1" dirty="0">
                <a:latin typeface="Microsoft JhengHei"/>
                <a:cs typeface="Microsoft JhengHei"/>
              </a:rPr>
              <a:t>(</a:t>
            </a:r>
            <a:r>
              <a:rPr lang="zh-TW" altLang="en-US" sz="2000" b="1" dirty="0">
                <a:latin typeface="Microsoft JhengHei"/>
                <a:cs typeface="Microsoft JhengHei"/>
              </a:rPr>
              <a:t>約</a:t>
            </a:r>
            <a:r>
              <a:rPr lang="en-US" altLang="zh-TW" sz="2000" b="1" dirty="0">
                <a:latin typeface="Microsoft JhengHei"/>
                <a:cs typeface="Microsoft JhengHei"/>
              </a:rPr>
              <a:t>55%)</a:t>
            </a:r>
            <a:endParaRPr sz="2000" dirty="0">
              <a:latin typeface="Microsoft JhengHei"/>
              <a:cs typeface="Microsoft JhengHei"/>
            </a:endParaRPr>
          </a:p>
        </p:txBody>
      </p:sp>
      <p:sp>
        <p:nvSpPr>
          <p:cNvPr id="15" name="object 15"/>
          <p:cNvSpPr txBox="1"/>
          <p:nvPr/>
        </p:nvSpPr>
        <p:spPr>
          <a:xfrm>
            <a:off x="8395063" y="3522090"/>
            <a:ext cx="2159726" cy="321242"/>
          </a:xfrm>
          <a:prstGeom prst="rect">
            <a:avLst/>
          </a:prstGeom>
        </p:spPr>
        <p:txBody>
          <a:bodyPr vert="horz" wrap="square" lIns="0" tIns="13335" rIns="0" bIns="0" rtlCol="0">
            <a:spAutoFit/>
          </a:bodyPr>
          <a:lstStyle/>
          <a:p>
            <a:pPr marL="12700">
              <a:lnSpc>
                <a:spcPct val="100000"/>
              </a:lnSpc>
              <a:spcBef>
                <a:spcPts val="105"/>
              </a:spcBef>
            </a:pPr>
            <a:r>
              <a:rPr sz="2000" b="1" dirty="0" err="1">
                <a:latin typeface="Microsoft JhengHei"/>
                <a:cs typeface="Microsoft JhengHei"/>
              </a:rPr>
              <a:t>分發入學</a:t>
            </a:r>
            <a:r>
              <a:rPr lang="en-US" sz="2000" b="1" dirty="0">
                <a:latin typeface="Microsoft JhengHei"/>
                <a:cs typeface="Microsoft JhengHei"/>
              </a:rPr>
              <a:t>(</a:t>
            </a:r>
            <a:r>
              <a:rPr lang="zh-TW" altLang="en-US" sz="2000" b="1" dirty="0">
                <a:latin typeface="Microsoft JhengHei"/>
                <a:cs typeface="Microsoft JhengHei"/>
              </a:rPr>
              <a:t>約</a:t>
            </a:r>
            <a:r>
              <a:rPr lang="en-US" altLang="zh-TW" sz="2000" b="1">
                <a:latin typeface="Microsoft JhengHei"/>
                <a:cs typeface="Microsoft JhengHei"/>
              </a:rPr>
              <a:t>30%)</a:t>
            </a:r>
            <a:endParaRPr sz="2000" dirty="0">
              <a:latin typeface="Microsoft JhengHei"/>
              <a:cs typeface="Microsoft JhengHei"/>
            </a:endParaRPr>
          </a:p>
        </p:txBody>
      </p:sp>
      <p:sp>
        <p:nvSpPr>
          <p:cNvPr id="16" name="object 16"/>
          <p:cNvSpPr txBox="1"/>
          <p:nvPr/>
        </p:nvSpPr>
        <p:spPr>
          <a:xfrm>
            <a:off x="1778635" y="4141597"/>
            <a:ext cx="1684020" cy="1261110"/>
          </a:xfrm>
          <a:prstGeom prst="rect">
            <a:avLst/>
          </a:prstGeom>
        </p:spPr>
        <p:txBody>
          <a:bodyPr vert="horz" wrap="square" lIns="0" tIns="149860" rIns="0" bIns="0" rtlCol="0">
            <a:spAutoFit/>
          </a:bodyPr>
          <a:lstStyle/>
          <a:p>
            <a:pPr marL="299085" indent="-287020">
              <a:lnSpc>
                <a:spcPct val="100000"/>
              </a:lnSpc>
              <a:spcBef>
                <a:spcPts val="1180"/>
              </a:spcBef>
              <a:buFont typeface="Arial MT"/>
              <a:buChar char="•"/>
              <a:tabLst>
                <a:tab pos="299085" algn="l"/>
                <a:tab pos="299720" algn="l"/>
              </a:tabLst>
            </a:pPr>
            <a:r>
              <a:rPr sz="1800" b="1" dirty="0">
                <a:latin typeface="Microsoft JhengHei"/>
                <a:cs typeface="Microsoft JhengHei"/>
              </a:rPr>
              <a:t>各校自行辦理</a:t>
            </a:r>
            <a:endParaRPr sz="1800" dirty="0">
              <a:latin typeface="Microsoft JhengHei"/>
              <a:cs typeface="Microsoft JhengHei"/>
            </a:endParaRPr>
          </a:p>
          <a:p>
            <a:pPr marL="299085" indent="-287020">
              <a:lnSpc>
                <a:spcPct val="100000"/>
              </a:lnSpc>
              <a:spcBef>
                <a:spcPts val="1085"/>
              </a:spcBef>
              <a:buFont typeface="Arial MT"/>
              <a:buChar char="•"/>
              <a:tabLst>
                <a:tab pos="299085" algn="l"/>
                <a:tab pos="299720" algn="l"/>
              </a:tabLst>
            </a:pPr>
            <a:r>
              <a:rPr sz="1800" b="1" dirty="0">
                <a:latin typeface="Microsoft JhengHei"/>
                <a:cs typeface="Microsoft JhengHei"/>
              </a:rPr>
              <a:t>特殊才能</a:t>
            </a:r>
            <a:endParaRPr sz="1800" dirty="0">
              <a:latin typeface="Microsoft JhengHei"/>
              <a:cs typeface="Microsoft JhengHei"/>
            </a:endParaRPr>
          </a:p>
          <a:p>
            <a:pPr marL="299085" indent="-287020">
              <a:lnSpc>
                <a:spcPct val="100000"/>
              </a:lnSpc>
              <a:spcBef>
                <a:spcPts val="1080"/>
              </a:spcBef>
              <a:buFont typeface="Arial MT"/>
              <a:buChar char="•"/>
              <a:tabLst>
                <a:tab pos="299085" algn="l"/>
                <a:tab pos="299720" algn="l"/>
              </a:tabLst>
            </a:pPr>
            <a:r>
              <a:rPr sz="1800" b="1" dirty="0">
                <a:latin typeface="Microsoft JhengHei"/>
                <a:cs typeface="Microsoft JhengHei"/>
              </a:rPr>
              <a:t>經歷或成就</a:t>
            </a:r>
            <a:endParaRPr sz="1800" dirty="0">
              <a:latin typeface="Microsoft JhengHei"/>
              <a:cs typeface="Microsoft JhengHei"/>
            </a:endParaRPr>
          </a:p>
        </p:txBody>
      </p:sp>
      <p:sp>
        <p:nvSpPr>
          <p:cNvPr id="17" name="object 17"/>
          <p:cNvSpPr txBox="1"/>
          <p:nvPr/>
        </p:nvSpPr>
        <p:spPr>
          <a:xfrm>
            <a:off x="3642105" y="2382900"/>
            <a:ext cx="2372360" cy="849630"/>
          </a:xfrm>
          <a:prstGeom prst="rect">
            <a:avLst/>
          </a:prstGeom>
        </p:spPr>
        <p:txBody>
          <a:bodyPr vert="horz" wrap="square" lIns="0" tIns="149860" rIns="0" bIns="0" rtlCol="0">
            <a:spAutoFit/>
          </a:bodyPr>
          <a:lstStyle/>
          <a:p>
            <a:pPr marL="299085" indent="-287020">
              <a:lnSpc>
                <a:spcPct val="100000"/>
              </a:lnSpc>
              <a:spcBef>
                <a:spcPts val="1180"/>
              </a:spcBef>
              <a:buFont typeface="Arial MT"/>
              <a:buChar char="•"/>
              <a:tabLst>
                <a:tab pos="299085" algn="l"/>
                <a:tab pos="299720" algn="l"/>
              </a:tabLst>
            </a:pPr>
            <a:r>
              <a:rPr sz="1800" b="1" dirty="0">
                <a:latin typeface="Microsoft JhengHei"/>
                <a:cs typeface="Microsoft JhengHei"/>
              </a:rPr>
              <a:t>高中均質、區域均衡</a:t>
            </a:r>
            <a:endParaRPr sz="1800">
              <a:latin typeface="Microsoft JhengHei"/>
              <a:cs typeface="Microsoft JhengHei"/>
            </a:endParaRPr>
          </a:p>
          <a:p>
            <a:pPr marL="299085" indent="-287020">
              <a:lnSpc>
                <a:spcPct val="100000"/>
              </a:lnSpc>
              <a:spcBef>
                <a:spcPts val="1085"/>
              </a:spcBef>
              <a:buFont typeface="Arial MT"/>
              <a:buChar char="•"/>
              <a:tabLst>
                <a:tab pos="299085" algn="l"/>
                <a:tab pos="299720" algn="l"/>
              </a:tabLst>
            </a:pPr>
            <a:r>
              <a:rPr sz="1800" b="1" dirty="0">
                <a:latin typeface="Microsoft JhengHei"/>
                <a:cs typeface="Microsoft JhengHei"/>
              </a:rPr>
              <a:t>高中推薦</a:t>
            </a:r>
            <a:endParaRPr sz="1800">
              <a:latin typeface="Microsoft JhengHei"/>
              <a:cs typeface="Microsoft JhengHei"/>
            </a:endParaRPr>
          </a:p>
        </p:txBody>
      </p:sp>
      <p:sp>
        <p:nvSpPr>
          <p:cNvPr id="18" name="object 18"/>
          <p:cNvSpPr txBox="1"/>
          <p:nvPr/>
        </p:nvSpPr>
        <p:spPr>
          <a:xfrm>
            <a:off x="8102345" y="2346705"/>
            <a:ext cx="2369820" cy="848360"/>
          </a:xfrm>
          <a:prstGeom prst="rect">
            <a:avLst/>
          </a:prstGeom>
        </p:spPr>
        <p:txBody>
          <a:bodyPr vert="horz" wrap="square" lIns="0" tIns="149860" rIns="0" bIns="0" rtlCol="0">
            <a:spAutoFit/>
          </a:bodyPr>
          <a:lstStyle/>
          <a:p>
            <a:pPr marL="299085" indent="-287020">
              <a:lnSpc>
                <a:spcPct val="100000"/>
              </a:lnSpc>
              <a:spcBef>
                <a:spcPts val="1180"/>
              </a:spcBef>
              <a:buFont typeface="Arial MT"/>
              <a:buChar char="•"/>
              <a:tabLst>
                <a:tab pos="299085" algn="l"/>
                <a:tab pos="299720" algn="l"/>
              </a:tabLst>
            </a:pPr>
            <a:r>
              <a:rPr sz="1800" b="1" dirty="0">
                <a:latin typeface="Microsoft JhengHei"/>
                <a:cs typeface="Microsoft JhengHei"/>
              </a:rPr>
              <a:t>僅採計入學考試成績</a:t>
            </a:r>
            <a:endParaRPr sz="1800">
              <a:latin typeface="Microsoft JhengHei"/>
              <a:cs typeface="Microsoft JhengHei"/>
            </a:endParaRPr>
          </a:p>
          <a:p>
            <a:pPr marL="299085" indent="-287020">
              <a:lnSpc>
                <a:spcPct val="100000"/>
              </a:lnSpc>
              <a:spcBef>
                <a:spcPts val="1080"/>
              </a:spcBef>
              <a:buFont typeface="Arial MT"/>
              <a:buChar char="•"/>
              <a:tabLst>
                <a:tab pos="299085" algn="l"/>
                <a:tab pos="299720" algn="l"/>
              </a:tabLst>
            </a:pPr>
            <a:r>
              <a:rPr sz="1800" b="1" dirty="0">
                <a:latin typeface="Microsoft JhengHei"/>
                <a:cs typeface="Microsoft JhengHei"/>
              </a:rPr>
              <a:t>考生多元選擇</a:t>
            </a:r>
            <a:endParaRPr sz="1800">
              <a:latin typeface="Microsoft JhengHei"/>
              <a:cs typeface="Microsoft JhengHei"/>
            </a:endParaRPr>
          </a:p>
        </p:txBody>
      </p:sp>
      <p:sp>
        <p:nvSpPr>
          <p:cNvPr id="19" name="object 19"/>
          <p:cNvSpPr txBox="1"/>
          <p:nvPr/>
        </p:nvSpPr>
        <p:spPr>
          <a:xfrm>
            <a:off x="5874511" y="4119453"/>
            <a:ext cx="1915160" cy="1672589"/>
          </a:xfrm>
          <a:prstGeom prst="rect">
            <a:avLst/>
          </a:prstGeom>
        </p:spPr>
        <p:txBody>
          <a:bodyPr vert="horz" wrap="square" lIns="0" tIns="150495" rIns="0" bIns="0" rtlCol="0">
            <a:spAutoFit/>
          </a:bodyPr>
          <a:lstStyle/>
          <a:p>
            <a:pPr marL="299085" indent="-287020">
              <a:lnSpc>
                <a:spcPct val="100000"/>
              </a:lnSpc>
              <a:spcBef>
                <a:spcPts val="1185"/>
              </a:spcBef>
              <a:buFont typeface="Arial MT"/>
              <a:buChar char="•"/>
              <a:tabLst>
                <a:tab pos="299085" algn="l"/>
                <a:tab pos="299720" algn="l"/>
              </a:tabLst>
            </a:pPr>
            <a:r>
              <a:rPr sz="1800" b="1" dirty="0">
                <a:latin typeface="Microsoft JhengHei"/>
                <a:cs typeface="Microsoft JhengHei"/>
              </a:rPr>
              <a:t>學生</a:t>
            </a:r>
            <a:r>
              <a:rPr sz="1800" b="1" spc="-10" dirty="0">
                <a:latin typeface="Microsoft JhengHei"/>
                <a:cs typeface="Microsoft JhengHei"/>
              </a:rPr>
              <a:t>依</a:t>
            </a:r>
            <a:r>
              <a:rPr sz="1800" b="1" spc="5" dirty="0">
                <a:latin typeface="Microsoft JhengHei"/>
                <a:cs typeface="Microsoft JhengHei"/>
              </a:rPr>
              <a:t>個</a:t>
            </a:r>
            <a:r>
              <a:rPr sz="1800" b="1" dirty="0">
                <a:latin typeface="Microsoft JhengHei"/>
                <a:cs typeface="Microsoft JhengHei"/>
              </a:rPr>
              <a:t>人</a:t>
            </a:r>
            <a:r>
              <a:rPr sz="1800" b="1" spc="5" dirty="0">
                <a:latin typeface="Microsoft JhengHei"/>
                <a:cs typeface="Microsoft JhengHei"/>
              </a:rPr>
              <a:t>志</a:t>
            </a:r>
            <a:r>
              <a:rPr sz="1800" b="1" dirty="0">
                <a:latin typeface="Microsoft JhengHei"/>
                <a:cs typeface="Microsoft JhengHei"/>
              </a:rPr>
              <a:t>趣</a:t>
            </a:r>
            <a:endParaRPr sz="1800">
              <a:latin typeface="Microsoft JhengHei"/>
              <a:cs typeface="Microsoft JhengHei"/>
            </a:endParaRPr>
          </a:p>
          <a:p>
            <a:pPr marL="299085">
              <a:lnSpc>
                <a:spcPct val="100000"/>
              </a:lnSpc>
              <a:spcBef>
                <a:spcPts val="1080"/>
              </a:spcBef>
            </a:pPr>
            <a:r>
              <a:rPr sz="1800" b="1" dirty="0">
                <a:latin typeface="Microsoft JhengHei"/>
                <a:cs typeface="Microsoft JhengHei"/>
              </a:rPr>
              <a:t>選擇</a:t>
            </a:r>
            <a:endParaRPr sz="1800">
              <a:latin typeface="Microsoft JhengHei"/>
              <a:cs typeface="Microsoft JhengHei"/>
            </a:endParaRPr>
          </a:p>
          <a:p>
            <a:pPr marL="299085" marR="5080" indent="-287020">
              <a:lnSpc>
                <a:spcPct val="150000"/>
              </a:lnSpc>
              <a:buFont typeface="Arial MT"/>
              <a:buChar char="•"/>
              <a:tabLst>
                <a:tab pos="299085" algn="l"/>
                <a:tab pos="299720" algn="l"/>
              </a:tabLst>
            </a:pPr>
            <a:r>
              <a:rPr sz="1800" b="1" dirty="0">
                <a:latin typeface="Microsoft JhengHei"/>
                <a:cs typeface="Microsoft JhengHei"/>
              </a:rPr>
              <a:t>大學依</a:t>
            </a:r>
            <a:r>
              <a:rPr sz="1800" b="1" spc="10" dirty="0">
                <a:latin typeface="Microsoft JhengHei"/>
                <a:cs typeface="Microsoft JhengHei"/>
              </a:rPr>
              <a:t>校</a:t>
            </a:r>
            <a:r>
              <a:rPr sz="1800" b="1" dirty="0">
                <a:latin typeface="Microsoft JhengHei"/>
                <a:cs typeface="Microsoft JhengHei"/>
              </a:rPr>
              <a:t>系</a:t>
            </a:r>
            <a:r>
              <a:rPr sz="1800" b="1" spc="10" dirty="0">
                <a:latin typeface="Microsoft JhengHei"/>
                <a:cs typeface="Microsoft JhengHei"/>
              </a:rPr>
              <a:t>特</a:t>
            </a:r>
            <a:r>
              <a:rPr sz="1800" b="1" dirty="0">
                <a:latin typeface="Microsoft JhengHei"/>
                <a:cs typeface="Microsoft JhengHei"/>
              </a:rPr>
              <a:t>色 適性選才</a:t>
            </a:r>
            <a:endParaRPr sz="1800">
              <a:latin typeface="Microsoft JhengHei"/>
              <a:cs typeface="Microsoft JhengHei"/>
            </a:endParaRPr>
          </a:p>
        </p:txBody>
      </p:sp>
      <p:sp>
        <p:nvSpPr>
          <p:cNvPr id="21" name="標題 1">
            <a:extLst>
              <a:ext uri="{FF2B5EF4-FFF2-40B4-BE49-F238E27FC236}">
                <a16:creationId xmlns:a16="http://schemas.microsoft.com/office/drawing/2014/main" id="{1EE7ACA2-452A-489B-B854-FD83B10BE436}"/>
              </a:ext>
            </a:extLst>
          </p:cNvPr>
          <p:cNvSpPr txBox="1">
            <a:spLocks/>
          </p:cNvSpPr>
          <p:nvPr/>
        </p:nvSpPr>
        <p:spPr>
          <a:xfrm>
            <a:off x="7086893" y="5994332"/>
            <a:ext cx="4128448" cy="61500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342900" marR="0" lvl="0" indent="-257175" algn="l" rtl="0">
              <a:lnSpc>
                <a:spcPct val="100000"/>
              </a:lnSpc>
              <a:spcBef>
                <a:spcPts val="27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685800" marR="0" lvl="1" indent="-257175" algn="l" rtl="0">
              <a:lnSpc>
                <a:spcPct val="100000"/>
              </a:lnSpc>
              <a:spcBef>
                <a:spcPts val="27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028700" marR="0" lvl="2" indent="-257175" algn="l" rtl="0">
              <a:lnSpc>
                <a:spcPct val="100000"/>
              </a:lnSpc>
              <a:spcBef>
                <a:spcPts val="27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371600" marR="0" lvl="3" indent="-257175" algn="l" rtl="0">
              <a:lnSpc>
                <a:spcPct val="100000"/>
              </a:lnSpc>
              <a:spcBef>
                <a:spcPts val="27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1714500" marR="0" lvl="4" indent="-257175" algn="l" rtl="0">
              <a:lnSpc>
                <a:spcPct val="100000"/>
              </a:lnSpc>
              <a:spcBef>
                <a:spcPts val="27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057400" marR="0" lvl="5" indent="-257175" algn="l" rtl="0">
              <a:lnSpc>
                <a:spcPct val="100000"/>
              </a:lnSpc>
              <a:spcBef>
                <a:spcPts val="27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2400300" marR="0" lvl="6" indent="-257175" algn="l" rtl="0">
              <a:lnSpc>
                <a:spcPct val="100000"/>
              </a:lnSpc>
              <a:spcBef>
                <a:spcPts val="27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2743200" marR="0" lvl="7" indent="-257175" algn="l" rtl="0">
              <a:lnSpc>
                <a:spcPct val="100000"/>
              </a:lnSpc>
              <a:spcBef>
                <a:spcPts val="27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3086100" marR="0" lvl="8" indent="-257175" algn="l" rtl="0">
              <a:lnSpc>
                <a:spcPct val="100000"/>
              </a:lnSpc>
              <a:spcBef>
                <a:spcPts val="27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85725" indent="0">
              <a:buNone/>
            </a:pPr>
            <a:r>
              <a:rPr lang="zh-TW" altLang="en-US" sz="2000" b="1" dirty="0">
                <a:solidFill>
                  <a:srgbClr val="000000"/>
                </a:solidFill>
                <a:latin typeface="PMingLiU" panose="02020500000000000000" pitchFamily="18" charset="-120"/>
                <a:ea typeface="PMingLiU" panose="02020500000000000000" pitchFamily="18" charset="-120"/>
              </a:rPr>
              <a:t>＊</a:t>
            </a:r>
            <a:r>
              <a:rPr lang="zh-TW" altLang="en-US" sz="2000" b="1" dirty="0">
                <a:solidFill>
                  <a:srgbClr val="000000"/>
                </a:solidFill>
                <a:latin typeface="Times New Roman" panose="02020603050405020304" pitchFamily="18" charset="0"/>
              </a:rPr>
              <a:t>資料來自大學招生委員會聯合會</a:t>
            </a:r>
            <a:endParaRPr lang="zh-TW" altLang="en-US" sz="2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43DF5D18-F7E2-4787-897F-6E1E35D13607}"/>
              </a:ext>
            </a:extLst>
          </p:cNvPr>
          <p:cNvSpPr txBox="1">
            <a:spLocks/>
          </p:cNvSpPr>
          <p:nvPr/>
        </p:nvSpPr>
        <p:spPr>
          <a:xfrm>
            <a:off x="677353" y="0"/>
            <a:ext cx="10515600" cy="710974"/>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標楷體" panose="03000509000000000000" pitchFamily="65" charset="-120"/>
                <a:cs typeface="+mj-cs"/>
              </a:defRPr>
            </a:lvl1pPr>
          </a:lstStyle>
          <a:p>
            <a:r>
              <a:rPr lang="zh-TW" altLang="en-US" b="1">
                <a:solidFill>
                  <a:schemeClr val="bg1"/>
                </a:solidFill>
              </a:rPr>
              <a:t>學測</a:t>
            </a:r>
            <a:r>
              <a:rPr lang="en-US" altLang="zh-TW" b="1">
                <a:solidFill>
                  <a:schemeClr val="bg1"/>
                </a:solidFill>
              </a:rPr>
              <a:t>15</a:t>
            </a:r>
            <a:r>
              <a:rPr lang="zh-TW" altLang="en-US" b="1">
                <a:solidFill>
                  <a:schemeClr val="bg1"/>
                </a:solidFill>
              </a:rPr>
              <a:t>級分轉成</a:t>
            </a:r>
            <a:r>
              <a:rPr lang="en-US" altLang="zh-TW" b="1">
                <a:solidFill>
                  <a:schemeClr val="bg1"/>
                </a:solidFill>
              </a:rPr>
              <a:t>60</a:t>
            </a:r>
            <a:r>
              <a:rPr lang="zh-TW" altLang="en-US" b="1">
                <a:solidFill>
                  <a:schemeClr val="bg1"/>
                </a:solidFill>
              </a:rPr>
              <a:t>級分之計算方式</a:t>
            </a:r>
            <a:endParaRPr lang="zh-TW" altLang="en-US" b="1" dirty="0">
              <a:solidFill>
                <a:schemeClr val="bg1"/>
              </a:solidFill>
            </a:endParaRPr>
          </a:p>
        </p:txBody>
      </p:sp>
      <p:pic>
        <p:nvPicPr>
          <p:cNvPr id="5" name="圖片 4">
            <a:extLst>
              <a:ext uri="{FF2B5EF4-FFF2-40B4-BE49-F238E27FC236}">
                <a16:creationId xmlns:a16="http://schemas.microsoft.com/office/drawing/2014/main" id="{8C6BEF59-98ED-4456-ADB0-48C0BBD57C08}"/>
              </a:ext>
            </a:extLst>
          </p:cNvPr>
          <p:cNvPicPr>
            <a:picLocks noChangeAspect="1"/>
          </p:cNvPicPr>
          <p:nvPr/>
        </p:nvPicPr>
        <p:blipFill>
          <a:blip r:embed="rId2"/>
          <a:stretch>
            <a:fillRect/>
          </a:stretch>
        </p:blipFill>
        <p:spPr>
          <a:xfrm>
            <a:off x="2228295" y="801475"/>
            <a:ext cx="7556359" cy="5869216"/>
          </a:xfrm>
          <a:prstGeom prst="rect">
            <a:avLst/>
          </a:prstGeom>
        </p:spPr>
      </p:pic>
      <p:sp>
        <p:nvSpPr>
          <p:cNvPr id="2" name="文字方塊 1">
            <a:extLst>
              <a:ext uri="{FF2B5EF4-FFF2-40B4-BE49-F238E27FC236}">
                <a16:creationId xmlns:a16="http://schemas.microsoft.com/office/drawing/2014/main" id="{D1044F1C-5964-4CFF-AF69-D4ED5D2697FD}"/>
              </a:ext>
            </a:extLst>
          </p:cNvPr>
          <p:cNvSpPr txBox="1"/>
          <p:nvPr/>
        </p:nvSpPr>
        <p:spPr>
          <a:xfrm>
            <a:off x="999047" y="940904"/>
            <a:ext cx="1408299" cy="369332"/>
          </a:xfrm>
          <a:prstGeom prst="rect">
            <a:avLst/>
          </a:prstGeom>
          <a:noFill/>
        </p:spPr>
        <p:txBody>
          <a:bodyPr wrap="square" rtlCol="0">
            <a:spAutoFit/>
          </a:bodyPr>
          <a:lstStyle/>
          <a:p>
            <a:r>
              <a:rPr lang="zh-TW" altLang="en-US" b="1" dirty="0">
                <a:solidFill>
                  <a:srgbClr val="FF0000"/>
                </a:solidFill>
              </a:rPr>
              <a:t>級分對照表</a:t>
            </a:r>
          </a:p>
        </p:txBody>
      </p:sp>
    </p:spTree>
    <p:extLst>
      <p:ext uri="{BB962C8B-B14F-4D97-AF65-F5344CB8AC3E}">
        <p14:creationId xmlns:p14="http://schemas.microsoft.com/office/powerpoint/2010/main" val="37140968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70689" y="75502"/>
            <a:ext cx="11678411" cy="6933780"/>
            <a:chOff x="379222" y="272795"/>
            <a:chExt cx="11506200" cy="6363970"/>
          </a:xfrm>
        </p:grpSpPr>
        <p:pic>
          <p:nvPicPr>
            <p:cNvPr id="3" name="object 3"/>
            <p:cNvPicPr/>
            <p:nvPr/>
          </p:nvPicPr>
          <p:blipFill>
            <a:blip r:embed="rId2" cstate="print"/>
            <a:stretch>
              <a:fillRect/>
            </a:stretch>
          </p:blipFill>
          <p:spPr>
            <a:xfrm>
              <a:off x="408432" y="272795"/>
              <a:ext cx="11476482" cy="6363462"/>
            </a:xfrm>
            <a:prstGeom prst="rect">
              <a:avLst/>
            </a:prstGeom>
          </p:spPr>
        </p:pic>
        <p:sp>
          <p:nvSpPr>
            <p:cNvPr id="4" name="object 4"/>
            <p:cNvSpPr/>
            <p:nvPr/>
          </p:nvSpPr>
          <p:spPr>
            <a:xfrm>
              <a:off x="385572" y="1199387"/>
              <a:ext cx="3878579" cy="105410"/>
            </a:xfrm>
            <a:custGeom>
              <a:avLst/>
              <a:gdLst/>
              <a:ahLst/>
              <a:cxnLst/>
              <a:rect l="l" t="t" r="r" b="b"/>
              <a:pathLst>
                <a:path w="3878579" h="105409">
                  <a:moveTo>
                    <a:pt x="3878579" y="0"/>
                  </a:moveTo>
                  <a:lnTo>
                    <a:pt x="0" y="0"/>
                  </a:lnTo>
                  <a:lnTo>
                    <a:pt x="0" y="105155"/>
                  </a:lnTo>
                  <a:lnTo>
                    <a:pt x="3878579" y="105155"/>
                  </a:lnTo>
                  <a:lnTo>
                    <a:pt x="3878579" y="0"/>
                  </a:lnTo>
                  <a:close/>
                </a:path>
              </a:pathLst>
            </a:custGeom>
            <a:solidFill>
              <a:srgbClr val="6EBBB4"/>
            </a:solidFill>
          </p:spPr>
          <p:txBody>
            <a:bodyPr wrap="square" lIns="0" tIns="0" rIns="0" bIns="0" rtlCol="0"/>
            <a:lstStyle/>
            <a:p>
              <a:endParaRPr/>
            </a:p>
          </p:txBody>
        </p:sp>
        <p:sp>
          <p:nvSpPr>
            <p:cNvPr id="5" name="object 5"/>
            <p:cNvSpPr/>
            <p:nvPr/>
          </p:nvSpPr>
          <p:spPr>
            <a:xfrm>
              <a:off x="385572" y="1199387"/>
              <a:ext cx="3878579" cy="105410"/>
            </a:xfrm>
            <a:custGeom>
              <a:avLst/>
              <a:gdLst/>
              <a:ahLst/>
              <a:cxnLst/>
              <a:rect l="l" t="t" r="r" b="b"/>
              <a:pathLst>
                <a:path w="3878579" h="105409">
                  <a:moveTo>
                    <a:pt x="0" y="105155"/>
                  </a:moveTo>
                  <a:lnTo>
                    <a:pt x="3878579" y="105155"/>
                  </a:lnTo>
                  <a:lnTo>
                    <a:pt x="3878579" y="0"/>
                  </a:lnTo>
                  <a:lnTo>
                    <a:pt x="0" y="0"/>
                  </a:lnTo>
                  <a:lnTo>
                    <a:pt x="0" y="105155"/>
                  </a:lnTo>
                  <a:close/>
                </a:path>
              </a:pathLst>
            </a:custGeom>
            <a:ln w="12700">
              <a:solidFill>
                <a:srgbClr val="6EBBB4"/>
              </a:solidFill>
            </a:ln>
          </p:spPr>
          <p:txBody>
            <a:bodyPr wrap="square" lIns="0" tIns="0" rIns="0" bIns="0" rtlCol="0"/>
            <a:lstStyle/>
            <a:p>
              <a:endParaRPr/>
            </a:p>
          </p:txBody>
        </p:sp>
      </p:grpSp>
      <p:sp>
        <p:nvSpPr>
          <p:cNvPr id="6" name="object 6"/>
          <p:cNvSpPr txBox="1">
            <a:spLocks noGrp="1"/>
          </p:cNvSpPr>
          <p:nvPr>
            <p:ph type="title"/>
          </p:nvPr>
        </p:nvSpPr>
        <p:spPr>
          <a:xfrm>
            <a:off x="889348" y="183976"/>
            <a:ext cx="7803515" cy="1120820"/>
          </a:xfrm>
          <a:prstGeom prst="rect">
            <a:avLst/>
          </a:prstGeom>
        </p:spPr>
        <p:txBody>
          <a:bodyPr vert="horz" wrap="square" lIns="0" tIns="12700" rIns="0" bIns="0" rtlCol="0">
            <a:spAutoFit/>
          </a:bodyPr>
          <a:lstStyle/>
          <a:p>
            <a:pPr marL="12700">
              <a:lnSpc>
                <a:spcPct val="100000"/>
              </a:lnSpc>
              <a:spcBef>
                <a:spcPts val="100"/>
              </a:spcBef>
            </a:pPr>
            <a:r>
              <a:rPr lang="zh-TW" altLang="en-US" sz="3600" b="1" dirty="0">
                <a:solidFill>
                  <a:srgbClr val="000000"/>
                </a:solidFill>
                <a:latin typeface="Microsoft YaHei" panose="020B0503020204020204" pitchFamily="34" charset="-122"/>
                <a:ea typeface="Microsoft YaHei" panose="020B0503020204020204" pitchFamily="34" charset="-122"/>
              </a:rPr>
              <a:t>                </a:t>
            </a:r>
            <a:r>
              <a:rPr sz="3600" b="1" dirty="0" err="1">
                <a:solidFill>
                  <a:srgbClr val="000000"/>
                </a:solidFill>
                <a:latin typeface="Microsoft YaHei" panose="020B0503020204020204" pitchFamily="34" charset="-122"/>
                <a:ea typeface="Microsoft YaHei" panose="020B0503020204020204" pitchFamily="34" charset="-122"/>
              </a:rPr>
              <a:t>相關</a:t>
            </a:r>
            <a:r>
              <a:rPr lang="zh-TW" altLang="en-US" sz="3600" b="1" dirty="0">
                <a:solidFill>
                  <a:srgbClr val="000000"/>
                </a:solidFill>
                <a:latin typeface="Microsoft YaHei" panose="020B0503020204020204" pitchFamily="34" charset="-122"/>
                <a:ea typeface="Microsoft YaHei" panose="020B0503020204020204" pitchFamily="34" charset="-122"/>
              </a:rPr>
              <a:t>升學</a:t>
            </a:r>
            <a:r>
              <a:rPr sz="3600" b="1" dirty="0" err="1">
                <a:solidFill>
                  <a:srgbClr val="000000"/>
                </a:solidFill>
                <a:latin typeface="Microsoft YaHei" panose="020B0503020204020204" pitchFamily="34" charset="-122"/>
                <a:ea typeface="Microsoft YaHei" panose="020B0503020204020204" pitchFamily="34" charset="-122"/>
              </a:rPr>
              <a:t>資訊</a:t>
            </a:r>
            <a:br>
              <a:rPr lang="en-US" altLang="zh-TW" sz="3600" b="1" dirty="0">
                <a:solidFill>
                  <a:srgbClr val="000000"/>
                </a:solidFill>
                <a:latin typeface="Microsoft YaHei" panose="020B0503020204020204" pitchFamily="34" charset="-122"/>
                <a:ea typeface="Microsoft YaHei" panose="020B0503020204020204" pitchFamily="34" charset="-122"/>
              </a:rPr>
            </a:br>
            <a:r>
              <a:rPr lang="zh-TW" altLang="en-US" sz="3600" b="1" dirty="0">
                <a:solidFill>
                  <a:srgbClr val="000000"/>
                </a:solidFill>
                <a:latin typeface="Microsoft YaHei" panose="020B0503020204020204" pitchFamily="34" charset="-122"/>
                <a:ea typeface="Microsoft YaHei" panose="020B0503020204020204" pitchFamily="34" charset="-122"/>
              </a:rPr>
              <a:t>  請至</a:t>
            </a:r>
            <a:r>
              <a:rPr sz="3600" b="1" dirty="0" err="1">
                <a:solidFill>
                  <a:srgbClr val="000000"/>
                </a:solidFill>
                <a:latin typeface="Microsoft YaHei" panose="020B0503020204020204" pitchFamily="34" charset="-122"/>
                <a:ea typeface="Microsoft YaHei" panose="020B0503020204020204" pitchFamily="34" charset="-122"/>
              </a:rPr>
              <a:t>大學多元入學升學網查詢</a:t>
            </a:r>
            <a:endParaRPr sz="3600" b="1" dirty="0">
              <a:latin typeface="Microsoft YaHei" panose="020B0503020204020204" pitchFamily="34" charset="-122"/>
              <a:ea typeface="Microsoft YaHei" panose="020B0503020204020204" pitchFamily="34" charset="-122"/>
            </a:endParaRPr>
          </a:p>
        </p:txBody>
      </p:sp>
      <p:sp>
        <p:nvSpPr>
          <p:cNvPr id="7" name="object 7"/>
          <p:cNvSpPr txBox="1"/>
          <p:nvPr/>
        </p:nvSpPr>
        <p:spPr>
          <a:xfrm>
            <a:off x="941049" y="1424416"/>
            <a:ext cx="8358419" cy="443070"/>
          </a:xfrm>
          <a:prstGeom prst="rect">
            <a:avLst/>
          </a:prstGeom>
        </p:spPr>
        <p:txBody>
          <a:bodyPr vert="horz" wrap="square" lIns="0" tIns="12065" rIns="0" bIns="0" rtlCol="0">
            <a:spAutoFit/>
          </a:bodyPr>
          <a:lstStyle/>
          <a:p>
            <a:pPr marL="259715" indent="-247650">
              <a:lnSpc>
                <a:spcPct val="100000"/>
              </a:lnSpc>
              <a:spcBef>
                <a:spcPts val="95"/>
              </a:spcBef>
              <a:buClr>
                <a:srgbClr val="6EBBB4"/>
              </a:buClr>
              <a:buSzPct val="96153"/>
              <a:buFont typeface="Wingdings"/>
              <a:buChar char=""/>
              <a:tabLst>
                <a:tab pos="260350" algn="l"/>
              </a:tabLst>
            </a:pPr>
            <a:r>
              <a:rPr sz="2600" dirty="0" err="1">
                <a:latin typeface="Microsoft JhengHei"/>
                <a:cs typeface="Microsoft JhengHei"/>
              </a:rPr>
              <a:t>網址</a:t>
            </a:r>
            <a:r>
              <a:rPr sz="2600" spc="-5" dirty="0">
                <a:latin typeface="Microsoft JhengHei"/>
                <a:cs typeface="Microsoft JhengHei"/>
              </a:rPr>
              <a:t>:</a:t>
            </a:r>
            <a:r>
              <a:rPr lang="en-US" altLang="zh-TW" sz="2800" b="1" dirty="0">
                <a:solidFill>
                  <a:srgbClr val="000000"/>
                </a:solidFill>
                <a:latin typeface="Microsoft YaHei" panose="020B0503020204020204" pitchFamily="34" charset="-122"/>
                <a:ea typeface="Microsoft YaHei" panose="020B0503020204020204" pitchFamily="34" charset="-122"/>
              </a:rPr>
              <a:t> https:// nsdua.moe.edu.tw/#/</a:t>
            </a:r>
            <a:r>
              <a:rPr sz="2600" u="heavy" spc="45" dirty="0">
                <a:solidFill>
                  <a:srgbClr val="0000FF"/>
                </a:solidFill>
                <a:uFill>
                  <a:solidFill>
                    <a:srgbClr val="0000FF"/>
                  </a:solidFill>
                </a:uFill>
                <a:latin typeface="Microsoft JhengHei"/>
                <a:cs typeface="Microsoft JhengHei"/>
                <a:hlinkClick r:id="rId3"/>
              </a:rPr>
              <a:t> </a:t>
            </a:r>
            <a:endParaRPr sz="2800" dirty="0">
              <a:latin typeface="Times New Roman"/>
              <a:cs typeface="Times New Roman"/>
            </a:endParaRPr>
          </a:p>
        </p:txBody>
      </p:sp>
      <p:sp>
        <p:nvSpPr>
          <p:cNvPr id="11" name="object 11"/>
          <p:cNvSpPr txBox="1">
            <a:spLocks noGrp="1"/>
          </p:cNvSpPr>
          <p:nvPr>
            <p:ph type="sldNum" sz="quarter" idx="7"/>
          </p:nvPr>
        </p:nvSpPr>
        <p:spPr>
          <a:xfrm>
            <a:off x="11725402" y="6404561"/>
            <a:ext cx="295909" cy="260984"/>
          </a:xfrm>
          <a:prstGeom prst="rect">
            <a:avLst/>
          </a:prstGeom>
        </p:spPr>
        <p:txBody>
          <a:bodyPr vert="horz" wrap="square" lIns="0" tIns="0" rIns="0" bIns="0" rtlCol="0">
            <a:spAutoFit/>
          </a:bodyPr>
          <a:lstStyle>
            <a:defPPr>
              <a:defRPr lang="zh-TW"/>
            </a:defPPr>
            <a:lvl1pPr marL="0" algn="l" defTabSz="914400" rtl="0" eaLnBrk="1" latinLnBrk="0" hangingPunct="1">
              <a:defRPr sz="1400" b="1" i="0" kern="1200">
                <a:solidFill>
                  <a:srgbClr val="888888"/>
                </a:solidFill>
                <a:latin typeface="Microsoft YaHei"/>
                <a:ea typeface="+mn-ea"/>
                <a:cs typeface="Microsoft YaHe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ct val="100000"/>
              </a:lnSpc>
              <a:spcBef>
                <a:spcPts val="185"/>
              </a:spcBef>
            </a:pPr>
            <a:fld id="{81D60167-4931-47E6-BA6A-407CBD079E47}" type="slidenum">
              <a:rPr lang="en-US" altLang="zh-TW" smtClean="0"/>
              <a:pPr marL="38100">
                <a:lnSpc>
                  <a:spcPct val="100000"/>
                </a:lnSpc>
                <a:spcBef>
                  <a:spcPts val="185"/>
                </a:spcBef>
              </a:pPr>
              <a:t>41</a:t>
            </a:fld>
            <a:endParaRPr dirty="0"/>
          </a:p>
        </p:txBody>
      </p:sp>
      <p:pic>
        <p:nvPicPr>
          <p:cNvPr id="14" name="圖片 13">
            <a:extLst>
              <a:ext uri="{FF2B5EF4-FFF2-40B4-BE49-F238E27FC236}">
                <a16:creationId xmlns:a16="http://schemas.microsoft.com/office/drawing/2014/main" id="{E5DE13C6-12EA-4AAA-BD8A-B0967269A2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1874" y="548143"/>
            <a:ext cx="1513307" cy="1513307"/>
          </a:xfrm>
          <a:prstGeom prst="rect">
            <a:avLst/>
          </a:prstGeom>
        </p:spPr>
      </p:pic>
      <p:pic>
        <p:nvPicPr>
          <p:cNvPr id="8" name="圖片 7">
            <a:extLst>
              <a:ext uri="{FF2B5EF4-FFF2-40B4-BE49-F238E27FC236}">
                <a16:creationId xmlns:a16="http://schemas.microsoft.com/office/drawing/2014/main" id="{D596872B-B47D-47D1-8988-85E7F17240CD}"/>
              </a:ext>
            </a:extLst>
          </p:cNvPr>
          <p:cNvPicPr>
            <a:picLocks noChangeAspect="1"/>
          </p:cNvPicPr>
          <p:nvPr/>
        </p:nvPicPr>
        <p:blipFill>
          <a:blip r:embed="rId5"/>
          <a:stretch>
            <a:fillRect/>
          </a:stretch>
        </p:blipFill>
        <p:spPr>
          <a:xfrm>
            <a:off x="973122" y="1893293"/>
            <a:ext cx="8215061" cy="4620971"/>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79222" y="243043"/>
            <a:ext cx="11553190" cy="6363970"/>
            <a:chOff x="379222" y="284988"/>
            <a:chExt cx="11553190" cy="6363970"/>
          </a:xfrm>
        </p:grpSpPr>
        <p:pic>
          <p:nvPicPr>
            <p:cNvPr id="3" name="object 3"/>
            <p:cNvPicPr/>
            <p:nvPr/>
          </p:nvPicPr>
          <p:blipFill>
            <a:blip r:embed="rId2" cstate="print"/>
            <a:stretch>
              <a:fillRect/>
            </a:stretch>
          </p:blipFill>
          <p:spPr>
            <a:xfrm>
              <a:off x="455676" y="284988"/>
              <a:ext cx="11476482" cy="6363461"/>
            </a:xfrm>
            <a:prstGeom prst="rect">
              <a:avLst/>
            </a:prstGeom>
          </p:spPr>
        </p:pic>
        <p:sp>
          <p:nvSpPr>
            <p:cNvPr id="4" name="object 4"/>
            <p:cNvSpPr/>
            <p:nvPr/>
          </p:nvSpPr>
          <p:spPr>
            <a:xfrm>
              <a:off x="385572" y="1199388"/>
              <a:ext cx="3878579" cy="105410"/>
            </a:xfrm>
            <a:custGeom>
              <a:avLst/>
              <a:gdLst/>
              <a:ahLst/>
              <a:cxnLst/>
              <a:rect l="l" t="t" r="r" b="b"/>
              <a:pathLst>
                <a:path w="3878579" h="105409">
                  <a:moveTo>
                    <a:pt x="3878579" y="0"/>
                  </a:moveTo>
                  <a:lnTo>
                    <a:pt x="0" y="0"/>
                  </a:lnTo>
                  <a:lnTo>
                    <a:pt x="0" y="105155"/>
                  </a:lnTo>
                  <a:lnTo>
                    <a:pt x="3878579" y="105155"/>
                  </a:lnTo>
                  <a:lnTo>
                    <a:pt x="3878579" y="0"/>
                  </a:lnTo>
                  <a:close/>
                </a:path>
              </a:pathLst>
            </a:custGeom>
            <a:solidFill>
              <a:srgbClr val="6EBBB4"/>
            </a:solidFill>
          </p:spPr>
          <p:txBody>
            <a:bodyPr wrap="square" lIns="0" tIns="0" rIns="0" bIns="0" rtlCol="0"/>
            <a:lstStyle/>
            <a:p>
              <a:endParaRPr/>
            </a:p>
          </p:txBody>
        </p:sp>
        <p:sp>
          <p:nvSpPr>
            <p:cNvPr id="5" name="object 5"/>
            <p:cNvSpPr/>
            <p:nvPr/>
          </p:nvSpPr>
          <p:spPr>
            <a:xfrm>
              <a:off x="385572" y="1199388"/>
              <a:ext cx="3878579" cy="105410"/>
            </a:xfrm>
            <a:custGeom>
              <a:avLst/>
              <a:gdLst/>
              <a:ahLst/>
              <a:cxnLst/>
              <a:rect l="l" t="t" r="r" b="b"/>
              <a:pathLst>
                <a:path w="3878579" h="105409">
                  <a:moveTo>
                    <a:pt x="0" y="105155"/>
                  </a:moveTo>
                  <a:lnTo>
                    <a:pt x="3878579" y="105155"/>
                  </a:lnTo>
                  <a:lnTo>
                    <a:pt x="3878579" y="0"/>
                  </a:lnTo>
                  <a:lnTo>
                    <a:pt x="0" y="0"/>
                  </a:lnTo>
                  <a:lnTo>
                    <a:pt x="0" y="105155"/>
                  </a:lnTo>
                  <a:close/>
                </a:path>
              </a:pathLst>
            </a:custGeom>
            <a:ln w="12700">
              <a:solidFill>
                <a:srgbClr val="6EBBB4"/>
              </a:solidFill>
            </a:ln>
          </p:spPr>
          <p:txBody>
            <a:bodyPr wrap="square" lIns="0" tIns="0" rIns="0" bIns="0" rtlCol="0"/>
            <a:lstStyle/>
            <a:p>
              <a:endParaRPr/>
            </a:p>
          </p:txBody>
        </p:sp>
      </p:grpSp>
      <p:sp>
        <p:nvSpPr>
          <p:cNvPr id="6" name="object 6"/>
          <p:cNvSpPr txBox="1">
            <a:spLocks noGrp="1"/>
          </p:cNvSpPr>
          <p:nvPr>
            <p:ph type="title"/>
          </p:nvPr>
        </p:nvSpPr>
        <p:spPr>
          <a:xfrm>
            <a:off x="915416" y="518921"/>
            <a:ext cx="10998200" cy="574040"/>
          </a:xfrm>
          <a:prstGeom prst="rect">
            <a:avLst/>
          </a:prstGeom>
        </p:spPr>
        <p:txBody>
          <a:bodyPr vert="horz" wrap="square" lIns="0" tIns="12700" rIns="0" bIns="0" rtlCol="0">
            <a:spAutoFit/>
          </a:bodyPr>
          <a:lstStyle/>
          <a:p>
            <a:pPr marL="12700">
              <a:lnSpc>
                <a:spcPct val="100000"/>
              </a:lnSpc>
              <a:spcBef>
                <a:spcPts val="100"/>
              </a:spcBef>
            </a:pPr>
            <a:r>
              <a:rPr sz="3600" dirty="0">
                <a:solidFill>
                  <a:srgbClr val="000000"/>
                </a:solidFill>
              </a:rPr>
              <a:t>繁星推薦、申請入學、分發入學參採數學考科查詢系統</a:t>
            </a:r>
            <a:endParaRPr sz="3600"/>
          </a:p>
        </p:txBody>
      </p:sp>
      <p:sp>
        <p:nvSpPr>
          <p:cNvPr id="7" name="object 7"/>
          <p:cNvSpPr txBox="1"/>
          <p:nvPr/>
        </p:nvSpPr>
        <p:spPr>
          <a:xfrm>
            <a:off x="791667" y="1454276"/>
            <a:ext cx="7023734" cy="422275"/>
          </a:xfrm>
          <a:prstGeom prst="rect">
            <a:avLst/>
          </a:prstGeom>
        </p:spPr>
        <p:txBody>
          <a:bodyPr vert="horz" wrap="square" lIns="0" tIns="13335" rIns="0" bIns="0" rtlCol="0">
            <a:spAutoFit/>
          </a:bodyPr>
          <a:lstStyle/>
          <a:p>
            <a:pPr marL="259715" indent="-247650">
              <a:lnSpc>
                <a:spcPct val="100000"/>
              </a:lnSpc>
              <a:spcBef>
                <a:spcPts val="105"/>
              </a:spcBef>
              <a:buClr>
                <a:srgbClr val="6EBBB4"/>
              </a:buClr>
              <a:buSzPct val="96153"/>
              <a:buFont typeface="Wingdings"/>
              <a:buChar char=""/>
              <a:tabLst>
                <a:tab pos="260350" algn="l"/>
              </a:tabLst>
            </a:pPr>
            <a:r>
              <a:rPr sz="2600" dirty="0">
                <a:latin typeface="Microsoft JhengHei"/>
                <a:cs typeface="Microsoft JhengHei"/>
              </a:rPr>
              <a:t>網址</a:t>
            </a:r>
            <a:r>
              <a:rPr sz="2600" spc="-5" dirty="0">
                <a:latin typeface="Microsoft JhengHei"/>
                <a:cs typeface="Microsoft JhengHei"/>
              </a:rPr>
              <a:t>：</a:t>
            </a:r>
            <a:r>
              <a:rPr sz="2600" u="heavy" spc="-5" dirty="0">
                <a:solidFill>
                  <a:srgbClr val="0462C1"/>
                </a:solidFill>
                <a:uFill>
                  <a:solidFill>
                    <a:srgbClr val="0462C1"/>
                  </a:solidFill>
                </a:uFill>
                <a:latin typeface="Microsoft JhengHei"/>
                <a:cs typeface="Microsoft JhengHei"/>
                <a:hlinkClick r:id="rId3"/>
              </a:rPr>
              <a:t>https://srecruit.moe.edu.tw/mathsys/</a:t>
            </a:r>
            <a:endParaRPr sz="2600" dirty="0">
              <a:latin typeface="Microsoft JhengHei"/>
              <a:cs typeface="Microsoft JhengHei"/>
            </a:endParaRPr>
          </a:p>
        </p:txBody>
      </p:sp>
      <p:sp>
        <p:nvSpPr>
          <p:cNvPr id="11" name="object 11"/>
          <p:cNvSpPr txBox="1"/>
          <p:nvPr/>
        </p:nvSpPr>
        <p:spPr>
          <a:xfrm>
            <a:off x="6552438" y="6230285"/>
            <a:ext cx="4597400" cy="329565"/>
          </a:xfrm>
          <a:prstGeom prst="rect">
            <a:avLst/>
          </a:prstGeom>
        </p:spPr>
        <p:txBody>
          <a:bodyPr vert="horz" wrap="square" lIns="0" tIns="29845" rIns="0" bIns="0" rtlCol="0">
            <a:spAutoFit/>
          </a:bodyPr>
          <a:lstStyle/>
          <a:p>
            <a:pPr marL="12700">
              <a:lnSpc>
                <a:spcPct val="100000"/>
              </a:lnSpc>
              <a:spcBef>
                <a:spcPts val="235"/>
              </a:spcBef>
            </a:pPr>
            <a:r>
              <a:rPr sz="1800" b="1" dirty="0">
                <a:latin typeface="Microsoft JhengHei"/>
                <a:cs typeface="Microsoft JhengHei"/>
              </a:rPr>
              <a:t>註：當年度招生簡章公告後，以招生簡章為準</a:t>
            </a:r>
            <a:endParaRPr sz="1800">
              <a:latin typeface="Microsoft JhengHei"/>
              <a:cs typeface="Microsoft JhengHei"/>
            </a:endParaRPr>
          </a:p>
        </p:txBody>
      </p:sp>
      <p:sp>
        <p:nvSpPr>
          <p:cNvPr id="12" name="object 12"/>
          <p:cNvSpPr txBox="1">
            <a:spLocks noGrp="1"/>
          </p:cNvSpPr>
          <p:nvPr>
            <p:ph type="sldNum" sz="quarter" idx="7"/>
          </p:nvPr>
        </p:nvSpPr>
        <p:spPr>
          <a:xfrm>
            <a:off x="11725402" y="6404561"/>
            <a:ext cx="295909" cy="260984"/>
          </a:xfrm>
          <a:prstGeom prst="rect">
            <a:avLst/>
          </a:prstGeom>
        </p:spPr>
        <p:txBody>
          <a:bodyPr vert="horz" wrap="square" lIns="0" tIns="0" rIns="0" bIns="0" rtlCol="0">
            <a:spAutoFit/>
          </a:bodyPr>
          <a:lstStyle>
            <a:defPPr>
              <a:defRPr lang="zh-TW"/>
            </a:defPPr>
            <a:lvl1pPr marL="0" algn="l" defTabSz="914400" rtl="0" eaLnBrk="1" latinLnBrk="0" hangingPunct="1">
              <a:defRPr sz="1400" b="1" i="0" kern="1200">
                <a:solidFill>
                  <a:srgbClr val="888888"/>
                </a:solidFill>
                <a:latin typeface="Microsoft YaHei"/>
                <a:ea typeface="+mn-ea"/>
                <a:cs typeface="Microsoft YaHe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ct val="100000"/>
              </a:lnSpc>
              <a:spcBef>
                <a:spcPts val="185"/>
              </a:spcBef>
            </a:pPr>
            <a:fld id="{81D60167-4931-47E6-BA6A-407CBD079E47}" type="slidenum">
              <a:rPr lang="en-US" altLang="zh-TW" smtClean="0"/>
              <a:pPr marL="38100">
                <a:lnSpc>
                  <a:spcPct val="100000"/>
                </a:lnSpc>
                <a:spcBef>
                  <a:spcPts val="185"/>
                </a:spcBef>
              </a:pPr>
              <a:t>42</a:t>
            </a:fld>
            <a:endParaRPr dirty="0"/>
          </a:p>
        </p:txBody>
      </p:sp>
      <p:pic>
        <p:nvPicPr>
          <p:cNvPr id="15" name="圖片 14">
            <a:extLst>
              <a:ext uri="{FF2B5EF4-FFF2-40B4-BE49-F238E27FC236}">
                <a16:creationId xmlns:a16="http://schemas.microsoft.com/office/drawing/2014/main" id="{D12BBF22-B181-4FA3-B560-7355A4E644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69055" y="1273971"/>
            <a:ext cx="1615736" cy="1615736"/>
          </a:xfrm>
          <a:prstGeom prst="rect">
            <a:avLst/>
          </a:prstGeom>
        </p:spPr>
      </p:pic>
      <p:pic>
        <p:nvPicPr>
          <p:cNvPr id="8" name="圖片 7">
            <a:extLst>
              <a:ext uri="{FF2B5EF4-FFF2-40B4-BE49-F238E27FC236}">
                <a16:creationId xmlns:a16="http://schemas.microsoft.com/office/drawing/2014/main" id="{454E40CA-9ECC-444B-8D7F-86A83BA84939}"/>
              </a:ext>
            </a:extLst>
          </p:cNvPr>
          <p:cNvPicPr>
            <a:picLocks noChangeAspect="1"/>
          </p:cNvPicPr>
          <p:nvPr/>
        </p:nvPicPr>
        <p:blipFill>
          <a:blip r:embed="rId5"/>
          <a:stretch>
            <a:fillRect/>
          </a:stretch>
        </p:blipFill>
        <p:spPr>
          <a:xfrm>
            <a:off x="1665103" y="2048110"/>
            <a:ext cx="7361452" cy="4140817"/>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群組 28">
            <a:extLst>
              <a:ext uri="{FF2B5EF4-FFF2-40B4-BE49-F238E27FC236}">
                <a16:creationId xmlns:a16="http://schemas.microsoft.com/office/drawing/2014/main" id="{5A779708-DE9C-0F17-9909-C0EDF7B32C74}"/>
              </a:ext>
            </a:extLst>
          </p:cNvPr>
          <p:cNvGrpSpPr/>
          <p:nvPr/>
        </p:nvGrpSpPr>
        <p:grpSpPr>
          <a:xfrm>
            <a:off x="6570862" y="1047676"/>
            <a:ext cx="5781121" cy="5486400"/>
            <a:chOff x="5680846" y="685800"/>
            <a:chExt cx="5781121" cy="5486400"/>
          </a:xfrm>
        </p:grpSpPr>
        <p:grpSp>
          <p:nvGrpSpPr>
            <p:cNvPr id="2" name="Group 2"/>
            <p:cNvGrpSpPr/>
            <p:nvPr/>
          </p:nvGrpSpPr>
          <p:grpSpPr>
            <a:xfrm>
              <a:off x="6897422" y="1171171"/>
              <a:ext cx="3905593" cy="3905593"/>
              <a:chOff x="0" y="0"/>
              <a:chExt cx="6350000" cy="6350000"/>
            </a:xfrm>
          </p:grpSpPr>
          <p:sp>
            <p:nvSpPr>
              <p:cNvPr id="3" name="Freeform 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D6D61"/>
              </a:solidFill>
            </p:spPr>
            <p:txBody>
              <a:bodyPr/>
              <a:lstStyle/>
              <a:p>
                <a:endParaRPr lang="zh-TW" altLang="en-US"/>
              </a:p>
            </p:txBody>
          </p:sp>
        </p:grpSp>
        <p:grpSp>
          <p:nvGrpSpPr>
            <p:cNvPr id="4" name="Group 4"/>
            <p:cNvGrpSpPr/>
            <p:nvPr/>
          </p:nvGrpSpPr>
          <p:grpSpPr>
            <a:xfrm>
              <a:off x="8613499" y="685800"/>
              <a:ext cx="2848468" cy="2848468"/>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D230"/>
              </a:solidFill>
            </p:spPr>
            <p:txBody>
              <a:bodyPr/>
              <a:lstStyle/>
              <a:p>
                <a:endParaRPr lang="zh-TW" altLang="en-US"/>
              </a:p>
            </p:txBody>
          </p:sp>
        </p:grpSp>
        <p:grpSp>
          <p:nvGrpSpPr>
            <p:cNvPr id="6" name="Group 6"/>
            <p:cNvGrpSpPr/>
            <p:nvPr/>
          </p:nvGrpSpPr>
          <p:grpSpPr>
            <a:xfrm>
              <a:off x="5680846" y="2266607"/>
              <a:ext cx="3905593" cy="3905593"/>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53E8BE"/>
              </a:solidFill>
            </p:spPr>
            <p:txBody>
              <a:bodyPr/>
              <a:lstStyle/>
              <a:p>
                <a:endParaRPr lang="zh-TW" altLang="en-US"/>
              </a:p>
            </p:txBody>
          </p:sp>
        </p:grpSp>
        <p:grpSp>
          <p:nvGrpSpPr>
            <p:cNvPr id="8" name="Group 8"/>
            <p:cNvGrpSpPr>
              <a:grpSpLocks noChangeAspect="1"/>
            </p:cNvGrpSpPr>
            <p:nvPr/>
          </p:nvGrpSpPr>
          <p:grpSpPr>
            <a:xfrm>
              <a:off x="8985334" y="1087274"/>
              <a:ext cx="1996483" cy="1996475"/>
              <a:chOff x="0" y="0"/>
              <a:chExt cx="6350000" cy="6349975"/>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11120" r="-38972"/>
                </a:stretch>
              </a:blipFill>
            </p:spPr>
            <p:txBody>
              <a:bodyPr/>
              <a:lstStyle/>
              <a:p>
                <a:endParaRPr lang="zh-TW" altLang="en-US"/>
              </a:p>
            </p:txBody>
          </p:sp>
        </p:grpSp>
        <p:grpSp>
          <p:nvGrpSpPr>
            <p:cNvPr id="10" name="Group 10"/>
            <p:cNvGrpSpPr>
              <a:grpSpLocks noChangeAspect="1"/>
            </p:cNvGrpSpPr>
            <p:nvPr/>
          </p:nvGrpSpPr>
          <p:grpSpPr>
            <a:xfrm>
              <a:off x="6119069" y="2714330"/>
              <a:ext cx="3053600" cy="3053587"/>
              <a:chOff x="0" y="0"/>
              <a:chExt cx="6350000" cy="6349975"/>
            </a:xfrm>
          </p:grpSpPr>
          <p:sp>
            <p:nvSpPr>
              <p:cNvPr id="11" name="Freeform 1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5046" r="-25046"/>
                </a:stretch>
              </a:blipFill>
            </p:spPr>
            <p:txBody>
              <a:bodyPr/>
              <a:lstStyle/>
              <a:p>
                <a:endParaRPr lang="zh-TW" altLang="en-US"/>
              </a:p>
            </p:txBody>
          </p:sp>
        </p:grpSp>
      </p:grpSp>
      <p:grpSp>
        <p:nvGrpSpPr>
          <p:cNvPr id="12" name="Group 12"/>
          <p:cNvGrpSpPr>
            <a:grpSpLocks noChangeAspect="1"/>
          </p:cNvGrpSpPr>
          <p:nvPr/>
        </p:nvGrpSpPr>
        <p:grpSpPr>
          <a:xfrm>
            <a:off x="10116325" y="4932103"/>
            <a:ext cx="4647632" cy="4647632"/>
            <a:chOff x="0" y="0"/>
            <a:chExt cx="6355080" cy="6355080"/>
          </a:xfrm>
        </p:grpSpPr>
        <p:sp>
          <p:nvSpPr>
            <p:cNvPr id="13" name="Freeform 13"/>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53E8BE"/>
            </a:solidFill>
          </p:spPr>
          <p:txBody>
            <a:bodyPr/>
            <a:lstStyle/>
            <a:p>
              <a:endParaRPr lang="zh-TW" altLang="en-US"/>
            </a:p>
          </p:txBody>
        </p:sp>
      </p:grpSp>
      <p:grpSp>
        <p:nvGrpSpPr>
          <p:cNvPr id="14" name="Group 14"/>
          <p:cNvGrpSpPr>
            <a:grpSpLocks noChangeAspect="1"/>
          </p:cNvGrpSpPr>
          <p:nvPr/>
        </p:nvGrpSpPr>
        <p:grpSpPr>
          <a:xfrm>
            <a:off x="10600852" y="5269918"/>
            <a:ext cx="3718744" cy="3718744"/>
            <a:chOff x="0" y="0"/>
            <a:chExt cx="1708150" cy="1708150"/>
          </a:xfrm>
        </p:grpSpPr>
        <p:sp>
          <p:nvSpPr>
            <p:cNvPr id="15" name="Freeform 15"/>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FFD230"/>
            </a:solidFill>
          </p:spPr>
          <p:txBody>
            <a:bodyPr/>
            <a:lstStyle/>
            <a:p>
              <a:endParaRPr lang="zh-TW" altLang="en-US"/>
            </a:p>
          </p:txBody>
        </p:sp>
      </p:grpSp>
      <p:sp>
        <p:nvSpPr>
          <p:cNvPr id="23" name="TextBox 23"/>
          <p:cNvSpPr txBox="1"/>
          <p:nvPr/>
        </p:nvSpPr>
        <p:spPr>
          <a:xfrm>
            <a:off x="537183" y="1534202"/>
            <a:ext cx="7501703" cy="2808333"/>
          </a:xfrm>
          <a:prstGeom prst="rect">
            <a:avLst/>
          </a:prstGeom>
        </p:spPr>
        <p:txBody>
          <a:bodyPr wrap="square" lIns="0" tIns="0" rIns="0" bIns="0" rtlCol="0" anchor="t">
            <a:spAutoFit/>
          </a:bodyPr>
          <a:lstStyle/>
          <a:p>
            <a:pPr>
              <a:lnSpc>
                <a:spcPts val="7466"/>
              </a:lnSpc>
            </a:pPr>
            <a:r>
              <a:rPr lang="zh-TW" altLang="en-US" sz="5400" b="1" dirty="0">
                <a:latin typeface="Microsoft JhengHei" panose="020B0604030504040204" pitchFamily="34" charset="-120"/>
                <a:ea typeface="Microsoft JhengHei" panose="020B0604030504040204" pitchFamily="34" charset="-120"/>
                <a:sym typeface="Amatic SC"/>
              </a:rPr>
              <a:t>新北教育</a:t>
            </a:r>
            <a:endParaRPr lang="en-US" altLang="zh-TW" sz="5333" b="1" spc="181" dirty="0">
              <a:solidFill>
                <a:srgbClr val="333333"/>
              </a:solidFill>
              <a:latin typeface="微軟正黑體" panose="020B0604030504040204" pitchFamily="34" charset="-120"/>
              <a:ea typeface="微軟正黑體" panose="020B0604030504040204" pitchFamily="34" charset="-120"/>
              <a:sym typeface="Amatic SC"/>
            </a:endParaRPr>
          </a:p>
          <a:p>
            <a:pPr>
              <a:lnSpc>
                <a:spcPts val="7466"/>
              </a:lnSpc>
            </a:pPr>
            <a:r>
              <a:rPr lang="zh-TW" altLang="en-US" sz="5400" b="1" dirty="0">
                <a:latin typeface="Microsoft JhengHei" panose="020B0604030504040204" pitchFamily="34" charset="-120"/>
                <a:ea typeface="Microsoft JhengHei" panose="020B0604030504040204" pitchFamily="34" charset="-120"/>
                <a:sym typeface="Amatic SC"/>
              </a:rPr>
              <a:t>與您一起陪伴孩子成長</a:t>
            </a:r>
          </a:p>
          <a:p>
            <a:pPr>
              <a:lnSpc>
                <a:spcPts val="7466"/>
              </a:lnSpc>
            </a:pPr>
            <a:endParaRPr lang="en-US" sz="5333" b="1" spc="181" dirty="0">
              <a:solidFill>
                <a:srgbClr val="333333"/>
              </a:solidFill>
              <a:latin typeface="Open Sauce Heavy"/>
              <a:ea typeface="Open Sauce Heavy"/>
            </a:endParaRPr>
          </a:p>
        </p:txBody>
      </p:sp>
      <p:sp>
        <p:nvSpPr>
          <p:cNvPr id="25" name="TextBox 25"/>
          <p:cNvSpPr txBox="1"/>
          <p:nvPr/>
        </p:nvSpPr>
        <p:spPr>
          <a:xfrm>
            <a:off x="829268" y="802544"/>
            <a:ext cx="1288129" cy="245132"/>
          </a:xfrm>
          <a:prstGeom prst="rect">
            <a:avLst/>
          </a:prstGeom>
        </p:spPr>
        <p:txBody>
          <a:bodyPr lIns="0" tIns="0" rIns="0" bIns="0" rtlCol="0" anchor="t">
            <a:spAutoFit/>
          </a:bodyPr>
          <a:lstStyle/>
          <a:p>
            <a:pPr algn="ctr">
              <a:lnSpc>
                <a:spcPts val="2053"/>
              </a:lnSpc>
            </a:pPr>
            <a:r>
              <a:rPr lang="en-US" sz="1466" b="1" dirty="0">
                <a:solidFill>
                  <a:srgbClr val="FFFFFF"/>
                </a:solidFill>
                <a:latin typeface="微軟正黑體" panose="020B0604030504040204" pitchFamily="34" charset="-120"/>
                <a:ea typeface="微軟正黑體" panose="020B0604030504040204" pitchFamily="34" charset="-120"/>
              </a:rPr>
              <a:t>11</a:t>
            </a:r>
            <a:r>
              <a:rPr lang="en-US" altLang="zh-TW" sz="1466" b="1" dirty="0">
                <a:solidFill>
                  <a:srgbClr val="FFFFFF"/>
                </a:solidFill>
                <a:latin typeface="微軟正黑體" panose="020B0604030504040204" pitchFamily="34" charset="-120"/>
                <a:ea typeface="微軟正黑體" panose="020B0604030504040204" pitchFamily="34" charset="-120"/>
              </a:rPr>
              <a:t>3</a:t>
            </a:r>
            <a:r>
              <a:rPr lang="zh-TW" altLang="en-US" sz="1466" b="1" dirty="0">
                <a:solidFill>
                  <a:srgbClr val="FFFFFF"/>
                </a:solidFill>
                <a:latin typeface="微軟正黑體" panose="020B0604030504040204" pitchFamily="34" charset="-120"/>
                <a:ea typeface="微軟正黑體" panose="020B0604030504040204" pitchFamily="34" charset="-120"/>
              </a:rPr>
              <a:t>學年度</a:t>
            </a:r>
            <a:endParaRPr lang="en-US" sz="1466" b="1" dirty="0">
              <a:solidFill>
                <a:srgbClr val="FFFFFF"/>
              </a:solidFill>
              <a:latin typeface="微軟正黑體" panose="020B0604030504040204" pitchFamily="34" charset="-120"/>
              <a:ea typeface="微軟正黑體" panose="020B0604030504040204" pitchFamily="34" charset="-120"/>
            </a:endParaRPr>
          </a:p>
        </p:txBody>
      </p:sp>
      <p:sp>
        <p:nvSpPr>
          <p:cNvPr id="27" name="Google Shape;552;p36">
            <a:extLst>
              <a:ext uri="{FF2B5EF4-FFF2-40B4-BE49-F238E27FC236}">
                <a16:creationId xmlns:a16="http://schemas.microsoft.com/office/drawing/2014/main" id="{6BC82E1D-6730-E82B-5F39-2289DB210DD9}"/>
              </a:ext>
            </a:extLst>
          </p:cNvPr>
          <p:cNvSpPr txBox="1">
            <a:spLocks/>
          </p:cNvSpPr>
          <p:nvPr/>
        </p:nvSpPr>
        <p:spPr>
          <a:xfrm>
            <a:off x="498968" y="3429000"/>
            <a:ext cx="6808319" cy="1046400"/>
          </a:xfrm>
          <a:prstGeom prst="rect">
            <a:avLst/>
          </a:prstGeom>
          <a:noFill/>
          <a:ln>
            <a:noFill/>
          </a:ln>
        </p:spPr>
        <p:txBody>
          <a:bodyPr spcFirstLastPara="1" vert="horz" wrap="square" lIns="0" tIns="0" rIns="0" bIns="0" numCol="1" anchor="t" anchorCtr="0" compatLnSpc="1">
            <a:prstTxWarp prst="textNoShape">
              <a:avLst/>
            </a:prstTxWarp>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342900" defTabSz="1219170">
              <a:lnSpc>
                <a:spcPct val="115000"/>
              </a:lnSpc>
              <a:spcAft>
                <a:spcPts val="600"/>
              </a:spcAft>
              <a:buClr>
                <a:schemeClr val="dk2"/>
              </a:buClr>
              <a:buSzPts val="2000"/>
            </a:pPr>
            <a:r>
              <a:rPr lang="en-US" altLang="zh-TW" sz="5400" b="1" i="0" u="none" strike="noStrike" kern="0" cap="none" dirty="0">
                <a:solidFill>
                  <a:schemeClr val="dk2"/>
                </a:solidFill>
                <a:latin typeface="Quicksand"/>
                <a:ea typeface="Quicksand"/>
                <a:cs typeface="Quicksand"/>
                <a:sym typeface="Quicksand"/>
              </a:rPr>
              <a:t>Thank</a:t>
            </a:r>
            <a:r>
              <a:rPr lang="zh-TW" altLang="en-US" sz="5400" b="1" i="0" u="none" strike="noStrike" kern="0" cap="none" dirty="0">
                <a:solidFill>
                  <a:schemeClr val="dk2"/>
                </a:solidFill>
                <a:latin typeface="Quicksand"/>
                <a:ea typeface="Quicksand"/>
                <a:cs typeface="Quicksand"/>
                <a:sym typeface="Quicksand"/>
              </a:rPr>
              <a:t> </a:t>
            </a:r>
            <a:r>
              <a:rPr lang="en-US" altLang="zh-TW" sz="5400" b="1" i="0" u="none" strike="noStrike" kern="0" cap="none" dirty="0">
                <a:solidFill>
                  <a:schemeClr val="dk2"/>
                </a:solidFill>
                <a:latin typeface="Quicksand"/>
                <a:ea typeface="Quicksand"/>
                <a:cs typeface="Quicksand"/>
                <a:sym typeface="Quicksand"/>
              </a:rPr>
              <a:t>You</a:t>
            </a:r>
            <a:r>
              <a:rPr lang="zh-TW" altLang="en-US" sz="5400" b="1" i="0" u="none" strike="noStrike" kern="0" cap="none" dirty="0">
                <a:solidFill>
                  <a:schemeClr val="dk2"/>
                </a:solidFill>
                <a:latin typeface="Quicksand"/>
                <a:ea typeface="Quicksand"/>
                <a:cs typeface="Quicksand"/>
                <a:sym typeface="Quicksand"/>
              </a:rPr>
              <a:t> </a:t>
            </a:r>
            <a:r>
              <a:rPr lang="en-US" altLang="zh-TW" sz="5400" b="1" kern="0" dirty="0">
                <a:solidFill>
                  <a:schemeClr val="dk2"/>
                </a:solidFill>
                <a:latin typeface="Quicksand"/>
                <a:ea typeface="Quicksand"/>
                <a:cs typeface="Quicksand"/>
                <a:sym typeface="Quicksand"/>
              </a:rPr>
              <a:t>For Listening</a:t>
            </a:r>
            <a:r>
              <a:rPr lang="en-US" altLang="zh-TW" sz="5400" b="1" i="0" u="none" strike="noStrike" kern="0" cap="none" dirty="0">
                <a:solidFill>
                  <a:schemeClr val="dk2"/>
                </a:solidFill>
                <a:latin typeface="Quicksand"/>
                <a:ea typeface="Quicksand"/>
                <a:cs typeface="Quicksand"/>
                <a:sym typeface="Quicksand"/>
              </a:rPr>
              <a:t>.</a:t>
            </a:r>
            <a:endParaRPr lang="en-US" altLang="zh-TW" sz="2667" b="1" i="0" u="none" strike="noStrike" kern="0" cap="none" dirty="0">
              <a:solidFill>
                <a:schemeClr val="dk2"/>
              </a:solidFill>
              <a:latin typeface="Quicksand"/>
              <a:ea typeface="Quicksand"/>
              <a:cs typeface="Quicksand"/>
              <a:sym typeface="Quicksand"/>
            </a:endParaRPr>
          </a:p>
        </p:txBody>
      </p:sp>
    </p:spTree>
    <p:extLst>
      <p:ext uri="{BB962C8B-B14F-4D97-AF65-F5344CB8AC3E}">
        <p14:creationId xmlns:p14="http://schemas.microsoft.com/office/powerpoint/2010/main" val="587507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23199" y="239430"/>
            <a:ext cx="11476482" cy="6336030"/>
            <a:chOff x="-4361436" y="986852"/>
            <a:chExt cx="11476482" cy="6336030"/>
          </a:xfrm>
        </p:grpSpPr>
        <p:sp>
          <p:nvSpPr>
            <p:cNvPr id="3" name="object 3"/>
            <p:cNvSpPr/>
            <p:nvPr/>
          </p:nvSpPr>
          <p:spPr>
            <a:xfrm>
              <a:off x="-4361436" y="986852"/>
              <a:ext cx="11476482" cy="6336030"/>
            </a:xfrm>
            <a:prstGeom prst="rect">
              <a:avLst/>
            </a:prstGeom>
            <a:blipFill>
              <a:blip r:embed="rId2" cstate="print"/>
              <a:stretch>
                <a:fillRect/>
              </a:stretch>
            </a:blipFill>
          </p:spPr>
          <p:txBody>
            <a:bodyPr wrap="square" lIns="0" tIns="0" rIns="0" bIns="0" rtlCol="0"/>
            <a:lstStyle/>
            <a:p>
              <a:endParaRPr dirty="0"/>
            </a:p>
          </p:txBody>
        </p:sp>
        <p:sp>
          <p:nvSpPr>
            <p:cNvPr id="5" name="object 5"/>
            <p:cNvSpPr/>
            <p:nvPr/>
          </p:nvSpPr>
          <p:spPr>
            <a:xfrm>
              <a:off x="-232738" y="1913490"/>
              <a:ext cx="3878579" cy="105410"/>
            </a:xfrm>
            <a:custGeom>
              <a:avLst/>
              <a:gdLst/>
              <a:ahLst/>
              <a:cxnLst/>
              <a:rect l="l" t="t" r="r" b="b"/>
              <a:pathLst>
                <a:path w="3878579" h="105409">
                  <a:moveTo>
                    <a:pt x="0" y="105155"/>
                  </a:moveTo>
                  <a:lnTo>
                    <a:pt x="3878579" y="105155"/>
                  </a:lnTo>
                  <a:lnTo>
                    <a:pt x="3878579" y="0"/>
                  </a:lnTo>
                  <a:lnTo>
                    <a:pt x="0" y="0"/>
                  </a:lnTo>
                  <a:lnTo>
                    <a:pt x="0" y="105155"/>
                  </a:lnTo>
                  <a:close/>
                </a:path>
              </a:pathLst>
            </a:custGeom>
            <a:solidFill>
              <a:schemeClr val="accent1"/>
            </a:solidFill>
            <a:ln w="12700">
              <a:solidFill>
                <a:schemeClr val="accent1"/>
              </a:solidFill>
            </a:ln>
          </p:spPr>
          <p:txBody>
            <a:bodyPr wrap="square" lIns="0" tIns="0" rIns="0" bIns="0" rtlCol="0"/>
            <a:lstStyle/>
            <a:p>
              <a:endParaRPr/>
            </a:p>
          </p:txBody>
        </p:sp>
      </p:grpSp>
      <p:sp>
        <p:nvSpPr>
          <p:cNvPr id="6" name="object 6"/>
          <p:cNvSpPr txBox="1">
            <a:spLocks noGrp="1"/>
          </p:cNvSpPr>
          <p:nvPr>
            <p:ph type="title" idx="4294967295"/>
          </p:nvPr>
        </p:nvSpPr>
        <p:spPr>
          <a:xfrm>
            <a:off x="1018903" y="863255"/>
            <a:ext cx="4419600" cy="690563"/>
          </a:xfrm>
          <a:prstGeom prst="rect">
            <a:avLst/>
          </a:prstGeom>
        </p:spPr>
        <p:txBody>
          <a:bodyPr vert="horz" wrap="square" lIns="0" tIns="12700" rIns="0" bIns="0" rtlCol="0">
            <a:spAutoFit/>
          </a:bodyPr>
          <a:lstStyle/>
          <a:p>
            <a:pPr marL="12700">
              <a:lnSpc>
                <a:spcPct val="100000"/>
              </a:lnSpc>
              <a:spcBef>
                <a:spcPts val="100"/>
              </a:spcBef>
            </a:pPr>
            <a:r>
              <a:rPr b="1" dirty="0">
                <a:solidFill>
                  <a:srgbClr val="000000"/>
                </a:solidFill>
                <a:latin typeface="Microsoft YaHei" panose="020B0503020204020204" pitchFamily="34" charset="-122"/>
                <a:ea typeface="Microsoft YaHei" panose="020B0503020204020204" pitchFamily="34" charset="-122"/>
              </a:rPr>
              <a:t>採行之考試</a:t>
            </a:r>
            <a:endParaRPr b="1" dirty="0">
              <a:latin typeface="Microsoft YaHei" panose="020B0503020204020204" pitchFamily="34" charset="-122"/>
              <a:ea typeface="Microsoft YaHei" panose="020B0503020204020204" pitchFamily="34" charset="-122"/>
            </a:endParaRPr>
          </a:p>
        </p:txBody>
      </p:sp>
      <p:grpSp>
        <p:nvGrpSpPr>
          <p:cNvPr id="7" name="object 7"/>
          <p:cNvGrpSpPr/>
          <p:nvPr/>
        </p:nvGrpSpPr>
        <p:grpSpPr>
          <a:xfrm>
            <a:off x="1357883" y="2335871"/>
            <a:ext cx="10081768" cy="3149358"/>
            <a:chOff x="1324355" y="2310371"/>
            <a:chExt cx="10081768" cy="3149358"/>
          </a:xfrm>
        </p:grpSpPr>
        <p:sp>
          <p:nvSpPr>
            <p:cNvPr id="8" name="object 8"/>
            <p:cNvSpPr/>
            <p:nvPr/>
          </p:nvSpPr>
          <p:spPr>
            <a:xfrm>
              <a:off x="7825994" y="2847719"/>
              <a:ext cx="3580129" cy="1001394"/>
            </a:xfrm>
            <a:custGeom>
              <a:avLst/>
              <a:gdLst/>
              <a:ahLst/>
              <a:cxnLst/>
              <a:rect l="l" t="t" r="r" b="b"/>
              <a:pathLst>
                <a:path w="3580129" h="1001395">
                  <a:moveTo>
                    <a:pt x="67691" y="769366"/>
                  </a:moveTo>
                  <a:lnTo>
                    <a:pt x="63398" y="760704"/>
                  </a:lnTo>
                  <a:lnTo>
                    <a:pt x="58191" y="751459"/>
                  </a:lnTo>
                  <a:lnTo>
                    <a:pt x="52070" y="741654"/>
                  </a:lnTo>
                  <a:lnTo>
                    <a:pt x="45085" y="731266"/>
                  </a:lnTo>
                  <a:lnTo>
                    <a:pt x="29337" y="737362"/>
                  </a:lnTo>
                  <a:lnTo>
                    <a:pt x="35471" y="745502"/>
                  </a:lnTo>
                  <a:lnTo>
                    <a:pt x="41313" y="754481"/>
                  </a:lnTo>
                  <a:lnTo>
                    <a:pt x="46850" y="764260"/>
                  </a:lnTo>
                  <a:lnTo>
                    <a:pt x="52070" y="774827"/>
                  </a:lnTo>
                  <a:lnTo>
                    <a:pt x="67691" y="769366"/>
                  </a:lnTo>
                  <a:close/>
                </a:path>
                <a:path w="3580129" h="1001395">
                  <a:moveTo>
                    <a:pt x="107950" y="502285"/>
                  </a:moveTo>
                  <a:lnTo>
                    <a:pt x="99060" y="506691"/>
                  </a:lnTo>
                  <a:lnTo>
                    <a:pt x="90322" y="510768"/>
                  </a:lnTo>
                  <a:lnTo>
                    <a:pt x="81724" y="514502"/>
                  </a:lnTo>
                  <a:lnTo>
                    <a:pt x="73279" y="517906"/>
                  </a:lnTo>
                  <a:lnTo>
                    <a:pt x="73279" y="446913"/>
                  </a:lnTo>
                  <a:lnTo>
                    <a:pt x="104902" y="446913"/>
                  </a:lnTo>
                  <a:lnTo>
                    <a:pt x="104902" y="431927"/>
                  </a:lnTo>
                  <a:lnTo>
                    <a:pt x="73279" y="431927"/>
                  </a:lnTo>
                  <a:lnTo>
                    <a:pt x="73279" y="368554"/>
                  </a:lnTo>
                  <a:lnTo>
                    <a:pt x="57912" y="368554"/>
                  </a:lnTo>
                  <a:lnTo>
                    <a:pt x="57912" y="431927"/>
                  </a:lnTo>
                  <a:lnTo>
                    <a:pt x="34036" y="431927"/>
                  </a:lnTo>
                  <a:lnTo>
                    <a:pt x="35750" y="422071"/>
                  </a:lnTo>
                  <a:lnTo>
                    <a:pt x="37122" y="412369"/>
                  </a:lnTo>
                  <a:lnTo>
                    <a:pt x="38087" y="403682"/>
                  </a:lnTo>
                  <a:lnTo>
                    <a:pt x="38735" y="395097"/>
                  </a:lnTo>
                  <a:lnTo>
                    <a:pt x="24130" y="392557"/>
                  </a:lnTo>
                  <a:lnTo>
                    <a:pt x="21932" y="418503"/>
                  </a:lnTo>
                  <a:lnTo>
                    <a:pt x="17653" y="444106"/>
                  </a:lnTo>
                  <a:lnTo>
                    <a:pt x="11264" y="469417"/>
                  </a:lnTo>
                  <a:lnTo>
                    <a:pt x="2794" y="494411"/>
                  </a:lnTo>
                  <a:lnTo>
                    <a:pt x="16764" y="500253"/>
                  </a:lnTo>
                  <a:lnTo>
                    <a:pt x="21120" y="488632"/>
                  </a:lnTo>
                  <a:lnTo>
                    <a:pt x="25057" y="475869"/>
                  </a:lnTo>
                  <a:lnTo>
                    <a:pt x="28600" y="461962"/>
                  </a:lnTo>
                  <a:lnTo>
                    <a:pt x="31750" y="446913"/>
                  </a:lnTo>
                  <a:lnTo>
                    <a:pt x="57912" y="446913"/>
                  </a:lnTo>
                  <a:lnTo>
                    <a:pt x="57912" y="524256"/>
                  </a:lnTo>
                  <a:lnTo>
                    <a:pt x="44907" y="529399"/>
                  </a:lnTo>
                  <a:lnTo>
                    <a:pt x="31216" y="534339"/>
                  </a:lnTo>
                  <a:lnTo>
                    <a:pt x="16852" y="539064"/>
                  </a:lnTo>
                  <a:lnTo>
                    <a:pt x="1778" y="543560"/>
                  </a:lnTo>
                  <a:lnTo>
                    <a:pt x="5842" y="559054"/>
                  </a:lnTo>
                  <a:lnTo>
                    <a:pt x="17741" y="555345"/>
                  </a:lnTo>
                  <a:lnTo>
                    <a:pt x="30391" y="551014"/>
                  </a:lnTo>
                  <a:lnTo>
                    <a:pt x="43789" y="546036"/>
                  </a:lnTo>
                  <a:lnTo>
                    <a:pt x="57912" y="540385"/>
                  </a:lnTo>
                  <a:lnTo>
                    <a:pt x="57912" y="635762"/>
                  </a:lnTo>
                  <a:lnTo>
                    <a:pt x="73279" y="635762"/>
                  </a:lnTo>
                  <a:lnTo>
                    <a:pt x="73279" y="540385"/>
                  </a:lnTo>
                  <a:lnTo>
                    <a:pt x="73279" y="534416"/>
                  </a:lnTo>
                  <a:lnTo>
                    <a:pt x="81013" y="531228"/>
                  </a:lnTo>
                  <a:lnTo>
                    <a:pt x="89408" y="527545"/>
                  </a:lnTo>
                  <a:lnTo>
                    <a:pt x="98348" y="523417"/>
                  </a:lnTo>
                  <a:lnTo>
                    <a:pt x="107950" y="518795"/>
                  </a:lnTo>
                  <a:lnTo>
                    <a:pt x="107950" y="517906"/>
                  </a:lnTo>
                  <a:lnTo>
                    <a:pt x="107950" y="502285"/>
                  </a:lnTo>
                  <a:close/>
                </a:path>
                <a:path w="3580129" h="1001395">
                  <a:moveTo>
                    <a:pt x="115189" y="896747"/>
                  </a:moveTo>
                  <a:lnTo>
                    <a:pt x="87160" y="867410"/>
                  </a:lnTo>
                  <a:lnTo>
                    <a:pt x="69215" y="851916"/>
                  </a:lnTo>
                  <a:lnTo>
                    <a:pt x="77431" y="841133"/>
                  </a:lnTo>
                  <a:lnTo>
                    <a:pt x="85890" y="828421"/>
                  </a:lnTo>
                  <a:lnTo>
                    <a:pt x="94627" y="813816"/>
                  </a:lnTo>
                  <a:lnTo>
                    <a:pt x="103632" y="797318"/>
                  </a:lnTo>
                  <a:lnTo>
                    <a:pt x="103632" y="782828"/>
                  </a:lnTo>
                  <a:lnTo>
                    <a:pt x="2032" y="782828"/>
                  </a:lnTo>
                  <a:lnTo>
                    <a:pt x="2032" y="798703"/>
                  </a:lnTo>
                  <a:lnTo>
                    <a:pt x="84709" y="798703"/>
                  </a:lnTo>
                  <a:lnTo>
                    <a:pt x="68338" y="826833"/>
                  </a:lnTo>
                  <a:lnTo>
                    <a:pt x="48780" y="852538"/>
                  </a:lnTo>
                  <a:lnTo>
                    <a:pt x="25996" y="875842"/>
                  </a:lnTo>
                  <a:lnTo>
                    <a:pt x="0" y="896747"/>
                  </a:lnTo>
                  <a:lnTo>
                    <a:pt x="12827" y="909320"/>
                  </a:lnTo>
                  <a:lnTo>
                    <a:pt x="19456" y="903808"/>
                  </a:lnTo>
                  <a:lnTo>
                    <a:pt x="27393" y="896747"/>
                  </a:lnTo>
                  <a:lnTo>
                    <a:pt x="36626" y="888161"/>
                  </a:lnTo>
                  <a:lnTo>
                    <a:pt x="46990" y="878205"/>
                  </a:lnTo>
                  <a:lnTo>
                    <a:pt x="46990" y="999744"/>
                  </a:lnTo>
                  <a:lnTo>
                    <a:pt x="63119" y="999744"/>
                  </a:lnTo>
                  <a:lnTo>
                    <a:pt x="63119" y="878205"/>
                  </a:lnTo>
                  <a:lnTo>
                    <a:pt x="63119" y="867410"/>
                  </a:lnTo>
                  <a:lnTo>
                    <a:pt x="75742" y="877697"/>
                  </a:lnTo>
                  <a:lnTo>
                    <a:pt x="87020" y="888238"/>
                  </a:lnTo>
                  <a:lnTo>
                    <a:pt x="96799" y="898791"/>
                  </a:lnTo>
                  <a:lnTo>
                    <a:pt x="105283" y="909574"/>
                  </a:lnTo>
                  <a:lnTo>
                    <a:pt x="115189" y="896747"/>
                  </a:lnTo>
                  <a:close/>
                </a:path>
                <a:path w="3580129" h="1001395">
                  <a:moveTo>
                    <a:pt x="164211" y="52197"/>
                  </a:moveTo>
                  <a:lnTo>
                    <a:pt x="143510" y="52197"/>
                  </a:lnTo>
                  <a:lnTo>
                    <a:pt x="143510" y="33274"/>
                  </a:lnTo>
                  <a:lnTo>
                    <a:pt x="143510" y="19939"/>
                  </a:lnTo>
                  <a:lnTo>
                    <a:pt x="128397" y="19939"/>
                  </a:lnTo>
                  <a:lnTo>
                    <a:pt x="128397" y="33274"/>
                  </a:lnTo>
                  <a:lnTo>
                    <a:pt x="128397" y="52197"/>
                  </a:lnTo>
                  <a:lnTo>
                    <a:pt x="128397" y="66294"/>
                  </a:lnTo>
                  <a:lnTo>
                    <a:pt x="128397" y="87249"/>
                  </a:lnTo>
                  <a:lnTo>
                    <a:pt x="90805" y="87249"/>
                  </a:lnTo>
                  <a:lnTo>
                    <a:pt x="90805" y="66294"/>
                  </a:lnTo>
                  <a:lnTo>
                    <a:pt x="128397" y="66294"/>
                  </a:lnTo>
                  <a:lnTo>
                    <a:pt x="128397" y="52197"/>
                  </a:lnTo>
                  <a:lnTo>
                    <a:pt x="90805" y="52197"/>
                  </a:lnTo>
                  <a:lnTo>
                    <a:pt x="90805" y="33274"/>
                  </a:lnTo>
                  <a:lnTo>
                    <a:pt x="128397" y="33274"/>
                  </a:lnTo>
                  <a:lnTo>
                    <a:pt x="128397" y="19939"/>
                  </a:lnTo>
                  <a:lnTo>
                    <a:pt x="90805" y="19939"/>
                  </a:lnTo>
                  <a:lnTo>
                    <a:pt x="90805" y="3429"/>
                  </a:lnTo>
                  <a:lnTo>
                    <a:pt x="75692" y="3429"/>
                  </a:lnTo>
                  <a:lnTo>
                    <a:pt x="75692" y="87249"/>
                  </a:lnTo>
                  <a:lnTo>
                    <a:pt x="37338" y="87249"/>
                  </a:lnTo>
                  <a:lnTo>
                    <a:pt x="37338" y="66294"/>
                  </a:lnTo>
                  <a:lnTo>
                    <a:pt x="75692" y="66294"/>
                  </a:lnTo>
                  <a:lnTo>
                    <a:pt x="75692" y="52197"/>
                  </a:lnTo>
                  <a:lnTo>
                    <a:pt x="37338" y="52197"/>
                  </a:lnTo>
                  <a:lnTo>
                    <a:pt x="37338" y="33274"/>
                  </a:lnTo>
                  <a:lnTo>
                    <a:pt x="75692" y="33274"/>
                  </a:lnTo>
                  <a:lnTo>
                    <a:pt x="75692" y="19939"/>
                  </a:lnTo>
                  <a:lnTo>
                    <a:pt x="22225" y="19939"/>
                  </a:lnTo>
                  <a:lnTo>
                    <a:pt x="22225" y="52197"/>
                  </a:lnTo>
                  <a:lnTo>
                    <a:pt x="635" y="52197"/>
                  </a:lnTo>
                  <a:lnTo>
                    <a:pt x="635" y="66294"/>
                  </a:lnTo>
                  <a:lnTo>
                    <a:pt x="22225" y="66294"/>
                  </a:lnTo>
                  <a:lnTo>
                    <a:pt x="22225" y="101092"/>
                  </a:lnTo>
                  <a:lnTo>
                    <a:pt x="75692" y="101092"/>
                  </a:lnTo>
                  <a:lnTo>
                    <a:pt x="75692" y="119126"/>
                  </a:lnTo>
                  <a:lnTo>
                    <a:pt x="75692" y="132969"/>
                  </a:lnTo>
                  <a:lnTo>
                    <a:pt x="75692" y="152019"/>
                  </a:lnTo>
                  <a:lnTo>
                    <a:pt x="37465" y="152019"/>
                  </a:lnTo>
                  <a:lnTo>
                    <a:pt x="37465" y="132969"/>
                  </a:lnTo>
                  <a:lnTo>
                    <a:pt x="75692" y="132969"/>
                  </a:lnTo>
                  <a:lnTo>
                    <a:pt x="75692" y="119126"/>
                  </a:lnTo>
                  <a:lnTo>
                    <a:pt x="22225" y="119126"/>
                  </a:lnTo>
                  <a:lnTo>
                    <a:pt x="22225" y="165862"/>
                  </a:lnTo>
                  <a:lnTo>
                    <a:pt x="70993" y="165862"/>
                  </a:lnTo>
                  <a:lnTo>
                    <a:pt x="67157" y="171488"/>
                  </a:lnTo>
                  <a:lnTo>
                    <a:pt x="63258" y="176999"/>
                  </a:lnTo>
                  <a:lnTo>
                    <a:pt x="59004" y="182740"/>
                  </a:lnTo>
                  <a:lnTo>
                    <a:pt x="54483" y="188595"/>
                  </a:lnTo>
                  <a:lnTo>
                    <a:pt x="635" y="188595"/>
                  </a:lnTo>
                  <a:lnTo>
                    <a:pt x="635" y="202184"/>
                  </a:lnTo>
                  <a:lnTo>
                    <a:pt x="42672" y="202184"/>
                  </a:lnTo>
                  <a:lnTo>
                    <a:pt x="37096" y="208572"/>
                  </a:lnTo>
                  <a:lnTo>
                    <a:pt x="31978" y="214350"/>
                  </a:lnTo>
                  <a:lnTo>
                    <a:pt x="27330" y="219519"/>
                  </a:lnTo>
                  <a:lnTo>
                    <a:pt x="23114" y="224028"/>
                  </a:lnTo>
                  <a:lnTo>
                    <a:pt x="32372" y="227037"/>
                  </a:lnTo>
                  <a:lnTo>
                    <a:pt x="42240" y="230530"/>
                  </a:lnTo>
                  <a:lnTo>
                    <a:pt x="52705" y="234518"/>
                  </a:lnTo>
                  <a:lnTo>
                    <a:pt x="63754" y="239014"/>
                  </a:lnTo>
                  <a:lnTo>
                    <a:pt x="51752" y="244170"/>
                  </a:lnTo>
                  <a:lnTo>
                    <a:pt x="37668" y="248551"/>
                  </a:lnTo>
                  <a:lnTo>
                    <a:pt x="21513" y="252158"/>
                  </a:lnTo>
                  <a:lnTo>
                    <a:pt x="3302" y="255016"/>
                  </a:lnTo>
                  <a:lnTo>
                    <a:pt x="8890" y="269494"/>
                  </a:lnTo>
                  <a:lnTo>
                    <a:pt x="29908" y="265976"/>
                  </a:lnTo>
                  <a:lnTo>
                    <a:pt x="48996" y="260946"/>
                  </a:lnTo>
                  <a:lnTo>
                    <a:pt x="66154" y="254406"/>
                  </a:lnTo>
                  <a:lnTo>
                    <a:pt x="81407" y="246380"/>
                  </a:lnTo>
                  <a:lnTo>
                    <a:pt x="93967" y="251764"/>
                  </a:lnTo>
                  <a:lnTo>
                    <a:pt x="106133" y="257416"/>
                  </a:lnTo>
                  <a:lnTo>
                    <a:pt x="117868" y="263334"/>
                  </a:lnTo>
                  <a:lnTo>
                    <a:pt x="129159" y="269494"/>
                  </a:lnTo>
                  <a:lnTo>
                    <a:pt x="139192" y="258064"/>
                  </a:lnTo>
                  <a:lnTo>
                    <a:pt x="95250" y="236347"/>
                  </a:lnTo>
                  <a:lnTo>
                    <a:pt x="103200" y="229349"/>
                  </a:lnTo>
                  <a:lnTo>
                    <a:pt x="103530" y="228981"/>
                  </a:lnTo>
                  <a:lnTo>
                    <a:pt x="110464" y="221322"/>
                  </a:lnTo>
                  <a:lnTo>
                    <a:pt x="117055" y="212255"/>
                  </a:lnTo>
                  <a:lnTo>
                    <a:pt x="122936" y="202184"/>
                  </a:lnTo>
                  <a:lnTo>
                    <a:pt x="161417" y="202184"/>
                  </a:lnTo>
                  <a:lnTo>
                    <a:pt x="161417" y="188595"/>
                  </a:lnTo>
                  <a:lnTo>
                    <a:pt x="129159" y="188595"/>
                  </a:lnTo>
                  <a:lnTo>
                    <a:pt x="130175" y="186436"/>
                  </a:lnTo>
                  <a:lnTo>
                    <a:pt x="130848" y="183819"/>
                  </a:lnTo>
                  <a:lnTo>
                    <a:pt x="131318" y="181483"/>
                  </a:lnTo>
                  <a:lnTo>
                    <a:pt x="116078" y="177800"/>
                  </a:lnTo>
                  <a:lnTo>
                    <a:pt x="114808" y="182118"/>
                  </a:lnTo>
                  <a:lnTo>
                    <a:pt x="113271" y="185813"/>
                  </a:lnTo>
                  <a:lnTo>
                    <a:pt x="111633" y="188595"/>
                  </a:lnTo>
                  <a:lnTo>
                    <a:pt x="104267" y="188595"/>
                  </a:lnTo>
                  <a:lnTo>
                    <a:pt x="104267" y="202184"/>
                  </a:lnTo>
                  <a:lnTo>
                    <a:pt x="98806" y="210312"/>
                  </a:lnTo>
                  <a:lnTo>
                    <a:pt x="92748" y="217487"/>
                  </a:lnTo>
                  <a:lnTo>
                    <a:pt x="86093" y="223723"/>
                  </a:lnTo>
                  <a:lnTo>
                    <a:pt x="78867" y="228981"/>
                  </a:lnTo>
                  <a:lnTo>
                    <a:pt x="71056" y="225844"/>
                  </a:lnTo>
                  <a:lnTo>
                    <a:pt x="63627" y="223050"/>
                  </a:lnTo>
                  <a:lnTo>
                    <a:pt x="56578" y="220599"/>
                  </a:lnTo>
                  <a:lnTo>
                    <a:pt x="49911" y="218440"/>
                  </a:lnTo>
                  <a:lnTo>
                    <a:pt x="56515" y="210566"/>
                  </a:lnTo>
                  <a:lnTo>
                    <a:pt x="60960" y="205105"/>
                  </a:lnTo>
                  <a:lnTo>
                    <a:pt x="63246" y="202184"/>
                  </a:lnTo>
                  <a:lnTo>
                    <a:pt x="104267" y="202184"/>
                  </a:lnTo>
                  <a:lnTo>
                    <a:pt x="104267" y="188595"/>
                  </a:lnTo>
                  <a:lnTo>
                    <a:pt x="74422" y="188595"/>
                  </a:lnTo>
                  <a:lnTo>
                    <a:pt x="78041" y="183819"/>
                  </a:lnTo>
                  <a:lnTo>
                    <a:pt x="81838" y="178422"/>
                  </a:lnTo>
                  <a:lnTo>
                    <a:pt x="85915" y="172326"/>
                  </a:lnTo>
                  <a:lnTo>
                    <a:pt x="90043" y="165862"/>
                  </a:lnTo>
                  <a:lnTo>
                    <a:pt x="143637" y="165862"/>
                  </a:lnTo>
                  <a:lnTo>
                    <a:pt x="143637" y="152019"/>
                  </a:lnTo>
                  <a:lnTo>
                    <a:pt x="143637" y="132969"/>
                  </a:lnTo>
                  <a:lnTo>
                    <a:pt x="143637" y="119126"/>
                  </a:lnTo>
                  <a:lnTo>
                    <a:pt x="128397" y="119126"/>
                  </a:lnTo>
                  <a:lnTo>
                    <a:pt x="128397" y="132969"/>
                  </a:lnTo>
                  <a:lnTo>
                    <a:pt x="128397" y="152019"/>
                  </a:lnTo>
                  <a:lnTo>
                    <a:pt x="90805" y="152019"/>
                  </a:lnTo>
                  <a:lnTo>
                    <a:pt x="90805" y="132969"/>
                  </a:lnTo>
                  <a:lnTo>
                    <a:pt x="128397" y="132969"/>
                  </a:lnTo>
                  <a:lnTo>
                    <a:pt x="128397" y="119126"/>
                  </a:lnTo>
                  <a:lnTo>
                    <a:pt x="90805" y="119126"/>
                  </a:lnTo>
                  <a:lnTo>
                    <a:pt x="90805" y="101092"/>
                  </a:lnTo>
                  <a:lnTo>
                    <a:pt x="143510" y="101092"/>
                  </a:lnTo>
                  <a:lnTo>
                    <a:pt x="143510" y="87249"/>
                  </a:lnTo>
                  <a:lnTo>
                    <a:pt x="143510" y="66294"/>
                  </a:lnTo>
                  <a:lnTo>
                    <a:pt x="164211" y="66294"/>
                  </a:lnTo>
                  <a:lnTo>
                    <a:pt x="164211" y="52197"/>
                  </a:lnTo>
                  <a:close/>
                </a:path>
                <a:path w="3580129" h="1001395">
                  <a:moveTo>
                    <a:pt x="259080" y="412369"/>
                  </a:moveTo>
                  <a:lnTo>
                    <a:pt x="152146" y="412369"/>
                  </a:lnTo>
                  <a:lnTo>
                    <a:pt x="154800" y="404634"/>
                  </a:lnTo>
                  <a:lnTo>
                    <a:pt x="157683" y="395097"/>
                  </a:lnTo>
                  <a:lnTo>
                    <a:pt x="160718" y="383921"/>
                  </a:lnTo>
                  <a:lnTo>
                    <a:pt x="163957" y="370967"/>
                  </a:lnTo>
                  <a:lnTo>
                    <a:pt x="149479" y="368173"/>
                  </a:lnTo>
                  <a:lnTo>
                    <a:pt x="140373" y="400062"/>
                  </a:lnTo>
                  <a:lnTo>
                    <a:pt x="129095" y="428282"/>
                  </a:lnTo>
                  <a:lnTo>
                    <a:pt x="115608" y="452831"/>
                  </a:lnTo>
                  <a:lnTo>
                    <a:pt x="99949" y="473710"/>
                  </a:lnTo>
                  <a:lnTo>
                    <a:pt x="112776" y="482473"/>
                  </a:lnTo>
                  <a:lnTo>
                    <a:pt x="120942" y="471957"/>
                  </a:lnTo>
                  <a:lnTo>
                    <a:pt x="129247" y="459219"/>
                  </a:lnTo>
                  <a:lnTo>
                    <a:pt x="137782" y="444106"/>
                  </a:lnTo>
                  <a:lnTo>
                    <a:pt x="146304" y="427101"/>
                  </a:lnTo>
                  <a:lnTo>
                    <a:pt x="170942" y="427101"/>
                  </a:lnTo>
                  <a:lnTo>
                    <a:pt x="161366" y="462965"/>
                  </a:lnTo>
                  <a:lnTo>
                    <a:pt x="146558" y="496443"/>
                  </a:lnTo>
                  <a:lnTo>
                    <a:pt x="126492" y="527558"/>
                  </a:lnTo>
                  <a:lnTo>
                    <a:pt x="101219" y="556260"/>
                  </a:lnTo>
                  <a:lnTo>
                    <a:pt x="113665" y="565404"/>
                  </a:lnTo>
                  <a:lnTo>
                    <a:pt x="139331" y="535546"/>
                  </a:lnTo>
                  <a:lnTo>
                    <a:pt x="159969" y="502539"/>
                  </a:lnTo>
                  <a:lnTo>
                    <a:pt x="175577" y="466394"/>
                  </a:lnTo>
                  <a:lnTo>
                    <a:pt x="186182" y="427101"/>
                  </a:lnTo>
                  <a:lnTo>
                    <a:pt x="210312" y="427101"/>
                  </a:lnTo>
                  <a:lnTo>
                    <a:pt x="200444" y="483400"/>
                  </a:lnTo>
                  <a:lnTo>
                    <a:pt x="181165" y="533438"/>
                  </a:lnTo>
                  <a:lnTo>
                    <a:pt x="152438" y="577227"/>
                  </a:lnTo>
                  <a:lnTo>
                    <a:pt x="114300" y="614807"/>
                  </a:lnTo>
                  <a:lnTo>
                    <a:pt x="127127" y="624967"/>
                  </a:lnTo>
                  <a:lnTo>
                    <a:pt x="158407" y="593598"/>
                  </a:lnTo>
                  <a:lnTo>
                    <a:pt x="183845" y="558126"/>
                  </a:lnTo>
                  <a:lnTo>
                    <a:pt x="203428" y="518553"/>
                  </a:lnTo>
                  <a:lnTo>
                    <a:pt x="217157" y="474891"/>
                  </a:lnTo>
                  <a:lnTo>
                    <a:pt x="225044" y="427101"/>
                  </a:lnTo>
                  <a:lnTo>
                    <a:pt x="243459" y="427101"/>
                  </a:lnTo>
                  <a:lnTo>
                    <a:pt x="242608" y="483400"/>
                  </a:lnTo>
                  <a:lnTo>
                    <a:pt x="240182" y="539064"/>
                  </a:lnTo>
                  <a:lnTo>
                    <a:pt x="236994" y="584428"/>
                  </a:lnTo>
                  <a:lnTo>
                    <a:pt x="215900" y="620496"/>
                  </a:lnTo>
                  <a:lnTo>
                    <a:pt x="199517" y="621538"/>
                  </a:lnTo>
                  <a:lnTo>
                    <a:pt x="193255" y="621449"/>
                  </a:lnTo>
                  <a:lnTo>
                    <a:pt x="186855" y="621157"/>
                  </a:lnTo>
                  <a:lnTo>
                    <a:pt x="180352" y="620687"/>
                  </a:lnTo>
                  <a:lnTo>
                    <a:pt x="173736" y="620014"/>
                  </a:lnTo>
                  <a:lnTo>
                    <a:pt x="179451" y="635508"/>
                  </a:lnTo>
                  <a:lnTo>
                    <a:pt x="187452" y="636270"/>
                  </a:lnTo>
                  <a:lnTo>
                    <a:pt x="195072" y="636651"/>
                  </a:lnTo>
                  <a:lnTo>
                    <a:pt x="202565" y="636651"/>
                  </a:lnTo>
                  <a:lnTo>
                    <a:pt x="239776" y="626999"/>
                  </a:lnTo>
                  <a:lnTo>
                    <a:pt x="253199" y="569201"/>
                  </a:lnTo>
                  <a:lnTo>
                    <a:pt x="256755" y="509346"/>
                  </a:lnTo>
                  <a:lnTo>
                    <a:pt x="258749" y="444106"/>
                  </a:lnTo>
                  <a:lnTo>
                    <a:pt x="258927" y="427101"/>
                  </a:lnTo>
                  <a:lnTo>
                    <a:pt x="259080" y="412369"/>
                  </a:lnTo>
                  <a:close/>
                </a:path>
                <a:path w="3580129" h="1001395">
                  <a:moveTo>
                    <a:pt x="265938" y="52197"/>
                  </a:moveTo>
                  <a:lnTo>
                    <a:pt x="200533" y="52197"/>
                  </a:lnTo>
                  <a:lnTo>
                    <a:pt x="204482" y="38747"/>
                  </a:lnTo>
                  <a:lnTo>
                    <a:pt x="207746" y="26390"/>
                  </a:lnTo>
                  <a:lnTo>
                    <a:pt x="210337" y="15125"/>
                  </a:lnTo>
                  <a:lnTo>
                    <a:pt x="212217" y="4953"/>
                  </a:lnTo>
                  <a:lnTo>
                    <a:pt x="197485" y="2286"/>
                  </a:lnTo>
                  <a:lnTo>
                    <a:pt x="187972" y="38773"/>
                  </a:lnTo>
                  <a:lnTo>
                    <a:pt x="176999" y="70281"/>
                  </a:lnTo>
                  <a:lnTo>
                    <a:pt x="164541" y="96824"/>
                  </a:lnTo>
                  <a:lnTo>
                    <a:pt x="150622" y="118364"/>
                  </a:lnTo>
                  <a:lnTo>
                    <a:pt x="162687" y="127254"/>
                  </a:lnTo>
                  <a:lnTo>
                    <a:pt x="171665" y="114858"/>
                  </a:lnTo>
                  <a:lnTo>
                    <a:pt x="180149" y="100698"/>
                  </a:lnTo>
                  <a:lnTo>
                    <a:pt x="188150" y="84810"/>
                  </a:lnTo>
                  <a:lnTo>
                    <a:pt x="195707" y="67183"/>
                  </a:lnTo>
                  <a:lnTo>
                    <a:pt x="237236" y="67183"/>
                  </a:lnTo>
                  <a:lnTo>
                    <a:pt x="234696" y="106464"/>
                  </a:lnTo>
                  <a:lnTo>
                    <a:pt x="227380" y="154978"/>
                  </a:lnTo>
                  <a:lnTo>
                    <a:pt x="210693" y="199517"/>
                  </a:lnTo>
                  <a:lnTo>
                    <a:pt x="204419" y="185369"/>
                  </a:lnTo>
                  <a:lnTo>
                    <a:pt x="198780" y="168059"/>
                  </a:lnTo>
                  <a:lnTo>
                    <a:pt x="193751" y="147548"/>
                  </a:lnTo>
                  <a:lnTo>
                    <a:pt x="189357" y="123825"/>
                  </a:lnTo>
                  <a:lnTo>
                    <a:pt x="175006" y="128778"/>
                  </a:lnTo>
                  <a:lnTo>
                    <a:pt x="178308" y="150761"/>
                  </a:lnTo>
                  <a:lnTo>
                    <a:pt x="183705" y="172440"/>
                  </a:lnTo>
                  <a:lnTo>
                    <a:pt x="191071" y="193484"/>
                  </a:lnTo>
                  <a:lnTo>
                    <a:pt x="200533" y="214249"/>
                  </a:lnTo>
                  <a:lnTo>
                    <a:pt x="190119" y="225425"/>
                  </a:lnTo>
                  <a:lnTo>
                    <a:pt x="177927" y="236448"/>
                  </a:lnTo>
                  <a:lnTo>
                    <a:pt x="163918" y="247332"/>
                  </a:lnTo>
                  <a:lnTo>
                    <a:pt x="148082" y="258064"/>
                  </a:lnTo>
                  <a:lnTo>
                    <a:pt x="157353" y="270637"/>
                  </a:lnTo>
                  <a:lnTo>
                    <a:pt x="172034" y="260858"/>
                  </a:lnTo>
                  <a:lnTo>
                    <a:pt x="185635" y="250380"/>
                  </a:lnTo>
                  <a:lnTo>
                    <a:pt x="198132" y="239242"/>
                  </a:lnTo>
                  <a:lnTo>
                    <a:pt x="209550" y="227457"/>
                  </a:lnTo>
                  <a:lnTo>
                    <a:pt x="219049" y="239509"/>
                  </a:lnTo>
                  <a:lnTo>
                    <a:pt x="230022" y="250723"/>
                  </a:lnTo>
                  <a:lnTo>
                    <a:pt x="242481" y="261086"/>
                  </a:lnTo>
                  <a:lnTo>
                    <a:pt x="256413" y="270637"/>
                  </a:lnTo>
                  <a:lnTo>
                    <a:pt x="265303" y="258064"/>
                  </a:lnTo>
                  <a:lnTo>
                    <a:pt x="251333" y="247688"/>
                  </a:lnTo>
                  <a:lnTo>
                    <a:pt x="239229" y="237096"/>
                  </a:lnTo>
                  <a:lnTo>
                    <a:pt x="230060" y="227457"/>
                  </a:lnTo>
                  <a:lnTo>
                    <a:pt x="228688" y="226009"/>
                  </a:lnTo>
                  <a:lnTo>
                    <a:pt x="219837" y="214503"/>
                  </a:lnTo>
                  <a:lnTo>
                    <a:pt x="226555" y="199517"/>
                  </a:lnTo>
                  <a:lnTo>
                    <a:pt x="232714" y="185813"/>
                  </a:lnTo>
                  <a:lnTo>
                    <a:pt x="242379" y="151714"/>
                  </a:lnTo>
                  <a:lnTo>
                    <a:pt x="248793" y="112179"/>
                  </a:lnTo>
                  <a:lnTo>
                    <a:pt x="251968" y="67183"/>
                  </a:lnTo>
                  <a:lnTo>
                    <a:pt x="265938" y="67183"/>
                  </a:lnTo>
                  <a:lnTo>
                    <a:pt x="265938" y="52197"/>
                  </a:lnTo>
                  <a:close/>
                </a:path>
                <a:path w="3580129" h="1001395">
                  <a:moveTo>
                    <a:pt x="266446" y="977646"/>
                  </a:moveTo>
                  <a:lnTo>
                    <a:pt x="195707" y="977646"/>
                  </a:lnTo>
                  <a:lnTo>
                    <a:pt x="195707" y="823595"/>
                  </a:lnTo>
                  <a:lnTo>
                    <a:pt x="259461" y="823595"/>
                  </a:lnTo>
                  <a:lnTo>
                    <a:pt x="259461" y="807466"/>
                  </a:lnTo>
                  <a:lnTo>
                    <a:pt x="195707" y="807466"/>
                  </a:lnTo>
                  <a:lnTo>
                    <a:pt x="195707" y="734568"/>
                  </a:lnTo>
                  <a:lnTo>
                    <a:pt x="179451" y="734568"/>
                  </a:lnTo>
                  <a:lnTo>
                    <a:pt x="179451" y="807466"/>
                  </a:lnTo>
                  <a:lnTo>
                    <a:pt x="113411" y="807466"/>
                  </a:lnTo>
                  <a:lnTo>
                    <a:pt x="113411" y="823595"/>
                  </a:lnTo>
                  <a:lnTo>
                    <a:pt x="179451" y="823595"/>
                  </a:lnTo>
                  <a:lnTo>
                    <a:pt x="179451" y="977646"/>
                  </a:lnTo>
                  <a:lnTo>
                    <a:pt x="105283" y="977646"/>
                  </a:lnTo>
                  <a:lnTo>
                    <a:pt x="105283" y="993394"/>
                  </a:lnTo>
                  <a:lnTo>
                    <a:pt x="266446" y="993394"/>
                  </a:lnTo>
                  <a:lnTo>
                    <a:pt x="266446" y="977646"/>
                  </a:lnTo>
                  <a:close/>
                </a:path>
                <a:path w="3580129" h="1001395">
                  <a:moveTo>
                    <a:pt x="404495" y="856869"/>
                  </a:moveTo>
                  <a:lnTo>
                    <a:pt x="399351" y="849731"/>
                  </a:lnTo>
                  <a:lnTo>
                    <a:pt x="393852" y="843178"/>
                  </a:lnTo>
                  <a:lnTo>
                    <a:pt x="388023" y="837209"/>
                  </a:lnTo>
                  <a:lnTo>
                    <a:pt x="381889" y="831850"/>
                  </a:lnTo>
                  <a:lnTo>
                    <a:pt x="370332" y="839470"/>
                  </a:lnTo>
                  <a:lnTo>
                    <a:pt x="376669" y="845870"/>
                  </a:lnTo>
                  <a:lnTo>
                    <a:pt x="382422" y="852144"/>
                  </a:lnTo>
                  <a:lnTo>
                    <a:pt x="387972" y="858697"/>
                  </a:lnTo>
                  <a:lnTo>
                    <a:pt x="393192" y="865378"/>
                  </a:lnTo>
                  <a:lnTo>
                    <a:pt x="404495" y="856869"/>
                  </a:lnTo>
                  <a:close/>
                </a:path>
                <a:path w="3580129" h="1001395">
                  <a:moveTo>
                    <a:pt x="493268" y="520954"/>
                  </a:moveTo>
                  <a:lnTo>
                    <a:pt x="483374" y="510273"/>
                  </a:lnTo>
                  <a:lnTo>
                    <a:pt x="472008" y="499376"/>
                  </a:lnTo>
                  <a:lnTo>
                    <a:pt x="459130" y="488276"/>
                  </a:lnTo>
                  <a:lnTo>
                    <a:pt x="444754" y="477012"/>
                  </a:lnTo>
                  <a:lnTo>
                    <a:pt x="433451" y="488950"/>
                  </a:lnTo>
                  <a:lnTo>
                    <a:pt x="446582" y="498906"/>
                  </a:lnTo>
                  <a:lnTo>
                    <a:pt x="459143" y="509498"/>
                  </a:lnTo>
                  <a:lnTo>
                    <a:pt x="471106" y="520712"/>
                  </a:lnTo>
                  <a:lnTo>
                    <a:pt x="482473" y="532511"/>
                  </a:lnTo>
                  <a:lnTo>
                    <a:pt x="493268" y="520954"/>
                  </a:lnTo>
                  <a:close/>
                </a:path>
                <a:path w="3580129" h="1001395">
                  <a:moveTo>
                    <a:pt x="502666" y="50038"/>
                  </a:moveTo>
                  <a:lnTo>
                    <a:pt x="477647" y="29337"/>
                  </a:lnTo>
                  <a:lnTo>
                    <a:pt x="485089" y="22390"/>
                  </a:lnTo>
                  <a:lnTo>
                    <a:pt x="487019" y="20447"/>
                  </a:lnTo>
                  <a:lnTo>
                    <a:pt x="491248" y="16192"/>
                  </a:lnTo>
                  <a:lnTo>
                    <a:pt x="496087" y="10769"/>
                  </a:lnTo>
                  <a:lnTo>
                    <a:pt x="499618" y="6096"/>
                  </a:lnTo>
                  <a:lnTo>
                    <a:pt x="488061" y="0"/>
                  </a:lnTo>
                  <a:lnTo>
                    <a:pt x="483933" y="4838"/>
                  </a:lnTo>
                  <a:lnTo>
                    <a:pt x="479005" y="9842"/>
                  </a:lnTo>
                  <a:lnTo>
                    <a:pt x="473265" y="15049"/>
                  </a:lnTo>
                  <a:lnTo>
                    <a:pt x="466725" y="20447"/>
                  </a:lnTo>
                  <a:lnTo>
                    <a:pt x="463410" y="17792"/>
                  </a:lnTo>
                  <a:lnTo>
                    <a:pt x="458431" y="13995"/>
                  </a:lnTo>
                  <a:lnTo>
                    <a:pt x="451789" y="9080"/>
                  </a:lnTo>
                  <a:lnTo>
                    <a:pt x="443484" y="3048"/>
                  </a:lnTo>
                  <a:lnTo>
                    <a:pt x="433451" y="11938"/>
                  </a:lnTo>
                  <a:lnTo>
                    <a:pt x="439115" y="15709"/>
                  </a:lnTo>
                  <a:lnTo>
                    <a:pt x="444665" y="19735"/>
                  </a:lnTo>
                  <a:lnTo>
                    <a:pt x="450113" y="24041"/>
                  </a:lnTo>
                  <a:lnTo>
                    <a:pt x="455422" y="28575"/>
                  </a:lnTo>
                  <a:lnTo>
                    <a:pt x="447294" y="33680"/>
                  </a:lnTo>
                  <a:lnTo>
                    <a:pt x="439547" y="38125"/>
                  </a:lnTo>
                  <a:lnTo>
                    <a:pt x="432168" y="41922"/>
                  </a:lnTo>
                  <a:lnTo>
                    <a:pt x="425196" y="45085"/>
                  </a:lnTo>
                  <a:lnTo>
                    <a:pt x="431927" y="57404"/>
                  </a:lnTo>
                  <a:lnTo>
                    <a:pt x="441515" y="52692"/>
                  </a:lnTo>
                  <a:lnTo>
                    <a:pt x="450507" y="47866"/>
                  </a:lnTo>
                  <a:lnTo>
                    <a:pt x="458978" y="42875"/>
                  </a:lnTo>
                  <a:lnTo>
                    <a:pt x="466725" y="37846"/>
                  </a:lnTo>
                  <a:lnTo>
                    <a:pt x="473837" y="42926"/>
                  </a:lnTo>
                  <a:lnTo>
                    <a:pt x="480441" y="48044"/>
                  </a:lnTo>
                  <a:lnTo>
                    <a:pt x="486727" y="53352"/>
                  </a:lnTo>
                  <a:lnTo>
                    <a:pt x="492633" y="58801"/>
                  </a:lnTo>
                  <a:lnTo>
                    <a:pt x="502666" y="50038"/>
                  </a:lnTo>
                  <a:close/>
                </a:path>
                <a:path w="3580129" h="1001395">
                  <a:moveTo>
                    <a:pt x="503555" y="108204"/>
                  </a:moveTo>
                  <a:lnTo>
                    <a:pt x="477901" y="87503"/>
                  </a:lnTo>
                  <a:lnTo>
                    <a:pt x="485660" y="80746"/>
                  </a:lnTo>
                  <a:lnTo>
                    <a:pt x="488276" y="78359"/>
                  </a:lnTo>
                  <a:lnTo>
                    <a:pt x="491591" y="75349"/>
                  </a:lnTo>
                  <a:lnTo>
                    <a:pt x="495706" y="71323"/>
                  </a:lnTo>
                  <a:lnTo>
                    <a:pt x="497967" y="68707"/>
                  </a:lnTo>
                  <a:lnTo>
                    <a:pt x="486537" y="60833"/>
                  </a:lnTo>
                  <a:lnTo>
                    <a:pt x="484225" y="63500"/>
                  </a:lnTo>
                  <a:lnTo>
                    <a:pt x="480148" y="67310"/>
                  </a:lnTo>
                  <a:lnTo>
                    <a:pt x="474319" y="72263"/>
                  </a:lnTo>
                  <a:lnTo>
                    <a:pt x="466725" y="78359"/>
                  </a:lnTo>
                  <a:lnTo>
                    <a:pt x="463499" y="75984"/>
                  </a:lnTo>
                  <a:lnTo>
                    <a:pt x="458050" y="72072"/>
                  </a:lnTo>
                  <a:lnTo>
                    <a:pt x="440436" y="59690"/>
                  </a:lnTo>
                  <a:lnTo>
                    <a:pt x="431292" y="69215"/>
                  </a:lnTo>
                  <a:lnTo>
                    <a:pt x="433578" y="70993"/>
                  </a:lnTo>
                  <a:lnTo>
                    <a:pt x="437261" y="73533"/>
                  </a:lnTo>
                  <a:lnTo>
                    <a:pt x="442468" y="76835"/>
                  </a:lnTo>
                  <a:lnTo>
                    <a:pt x="447675" y="80264"/>
                  </a:lnTo>
                  <a:lnTo>
                    <a:pt x="451993" y="83439"/>
                  </a:lnTo>
                  <a:lnTo>
                    <a:pt x="455422" y="86614"/>
                  </a:lnTo>
                  <a:lnTo>
                    <a:pt x="443979" y="93383"/>
                  </a:lnTo>
                  <a:lnTo>
                    <a:pt x="434644" y="98653"/>
                  </a:lnTo>
                  <a:lnTo>
                    <a:pt x="427418" y="102438"/>
                  </a:lnTo>
                  <a:lnTo>
                    <a:pt x="422275" y="104775"/>
                  </a:lnTo>
                  <a:lnTo>
                    <a:pt x="429768" y="117348"/>
                  </a:lnTo>
                  <a:lnTo>
                    <a:pt x="437426" y="113779"/>
                  </a:lnTo>
                  <a:lnTo>
                    <a:pt x="446151" y="108991"/>
                  </a:lnTo>
                  <a:lnTo>
                    <a:pt x="455904" y="102971"/>
                  </a:lnTo>
                  <a:lnTo>
                    <a:pt x="466725" y="95758"/>
                  </a:lnTo>
                  <a:lnTo>
                    <a:pt x="476885" y="103949"/>
                  </a:lnTo>
                  <a:lnTo>
                    <a:pt x="484733" y="110413"/>
                  </a:lnTo>
                  <a:lnTo>
                    <a:pt x="490270" y="115138"/>
                  </a:lnTo>
                  <a:lnTo>
                    <a:pt x="493522" y="118110"/>
                  </a:lnTo>
                  <a:lnTo>
                    <a:pt x="503555" y="108204"/>
                  </a:lnTo>
                  <a:close/>
                </a:path>
                <a:path w="3580129" h="1001395">
                  <a:moveTo>
                    <a:pt x="504825" y="838327"/>
                  </a:moveTo>
                  <a:lnTo>
                    <a:pt x="491998" y="833120"/>
                  </a:lnTo>
                  <a:lnTo>
                    <a:pt x="486981" y="839749"/>
                  </a:lnTo>
                  <a:lnTo>
                    <a:pt x="481672" y="845870"/>
                  </a:lnTo>
                  <a:lnTo>
                    <a:pt x="476021" y="851509"/>
                  </a:lnTo>
                  <a:lnTo>
                    <a:pt x="470027" y="856615"/>
                  </a:lnTo>
                  <a:lnTo>
                    <a:pt x="481965" y="865124"/>
                  </a:lnTo>
                  <a:lnTo>
                    <a:pt x="487972" y="859243"/>
                  </a:lnTo>
                  <a:lnTo>
                    <a:pt x="493814" y="852830"/>
                  </a:lnTo>
                  <a:lnTo>
                    <a:pt x="499529" y="845743"/>
                  </a:lnTo>
                  <a:lnTo>
                    <a:pt x="504825" y="838327"/>
                  </a:lnTo>
                  <a:close/>
                </a:path>
                <a:path w="3580129" h="1001395">
                  <a:moveTo>
                    <a:pt x="530098" y="904621"/>
                  </a:moveTo>
                  <a:lnTo>
                    <a:pt x="514858" y="904621"/>
                  </a:lnTo>
                  <a:lnTo>
                    <a:pt x="514858" y="919353"/>
                  </a:lnTo>
                  <a:lnTo>
                    <a:pt x="514858" y="939165"/>
                  </a:lnTo>
                  <a:lnTo>
                    <a:pt x="514858" y="953135"/>
                  </a:lnTo>
                  <a:lnTo>
                    <a:pt x="514858" y="973582"/>
                  </a:lnTo>
                  <a:lnTo>
                    <a:pt x="361823" y="973582"/>
                  </a:lnTo>
                  <a:lnTo>
                    <a:pt x="361823" y="953135"/>
                  </a:lnTo>
                  <a:lnTo>
                    <a:pt x="514858" y="953135"/>
                  </a:lnTo>
                  <a:lnTo>
                    <a:pt x="514858" y="939165"/>
                  </a:lnTo>
                  <a:lnTo>
                    <a:pt x="361823" y="939165"/>
                  </a:lnTo>
                  <a:lnTo>
                    <a:pt x="361823" y="919353"/>
                  </a:lnTo>
                  <a:lnTo>
                    <a:pt x="514858" y="919353"/>
                  </a:lnTo>
                  <a:lnTo>
                    <a:pt x="514858" y="904621"/>
                  </a:lnTo>
                  <a:lnTo>
                    <a:pt x="345694" y="904621"/>
                  </a:lnTo>
                  <a:lnTo>
                    <a:pt x="345694" y="1001014"/>
                  </a:lnTo>
                  <a:lnTo>
                    <a:pt x="361823" y="1001014"/>
                  </a:lnTo>
                  <a:lnTo>
                    <a:pt x="361823" y="988187"/>
                  </a:lnTo>
                  <a:lnTo>
                    <a:pt x="514858" y="988187"/>
                  </a:lnTo>
                  <a:lnTo>
                    <a:pt x="514858" y="1001014"/>
                  </a:lnTo>
                  <a:lnTo>
                    <a:pt x="530098" y="1001014"/>
                  </a:lnTo>
                  <a:lnTo>
                    <a:pt x="530098" y="988187"/>
                  </a:lnTo>
                  <a:lnTo>
                    <a:pt x="530098" y="973582"/>
                  </a:lnTo>
                  <a:lnTo>
                    <a:pt x="530098" y="953135"/>
                  </a:lnTo>
                  <a:lnTo>
                    <a:pt x="530098" y="939165"/>
                  </a:lnTo>
                  <a:lnTo>
                    <a:pt x="530098" y="919353"/>
                  </a:lnTo>
                  <a:lnTo>
                    <a:pt x="530098" y="904621"/>
                  </a:lnTo>
                  <a:close/>
                </a:path>
                <a:path w="3580129" h="1001395">
                  <a:moveTo>
                    <a:pt x="543560" y="812038"/>
                  </a:moveTo>
                  <a:lnTo>
                    <a:pt x="527939" y="812038"/>
                  </a:lnTo>
                  <a:lnTo>
                    <a:pt x="527939" y="826655"/>
                  </a:lnTo>
                  <a:lnTo>
                    <a:pt x="527939" y="872363"/>
                  </a:lnTo>
                  <a:lnTo>
                    <a:pt x="445897" y="872363"/>
                  </a:lnTo>
                  <a:lnTo>
                    <a:pt x="445897" y="826655"/>
                  </a:lnTo>
                  <a:lnTo>
                    <a:pt x="527939" y="826655"/>
                  </a:lnTo>
                  <a:lnTo>
                    <a:pt x="527939" y="812038"/>
                  </a:lnTo>
                  <a:lnTo>
                    <a:pt x="429768" y="812038"/>
                  </a:lnTo>
                  <a:lnTo>
                    <a:pt x="429768" y="826655"/>
                  </a:lnTo>
                  <a:lnTo>
                    <a:pt x="429768" y="872363"/>
                  </a:lnTo>
                  <a:lnTo>
                    <a:pt x="347472" y="872363"/>
                  </a:lnTo>
                  <a:lnTo>
                    <a:pt x="347472" y="826655"/>
                  </a:lnTo>
                  <a:lnTo>
                    <a:pt x="429768" y="826655"/>
                  </a:lnTo>
                  <a:lnTo>
                    <a:pt x="429768" y="812038"/>
                  </a:lnTo>
                  <a:lnTo>
                    <a:pt x="331851" y="812038"/>
                  </a:lnTo>
                  <a:lnTo>
                    <a:pt x="331851" y="886968"/>
                  </a:lnTo>
                  <a:lnTo>
                    <a:pt x="543560" y="886968"/>
                  </a:lnTo>
                  <a:lnTo>
                    <a:pt x="543560" y="872363"/>
                  </a:lnTo>
                  <a:lnTo>
                    <a:pt x="543560" y="826655"/>
                  </a:lnTo>
                  <a:lnTo>
                    <a:pt x="543560" y="812038"/>
                  </a:lnTo>
                  <a:close/>
                </a:path>
                <a:path w="3580129" h="1001395">
                  <a:moveTo>
                    <a:pt x="573532" y="794385"/>
                  </a:moveTo>
                  <a:lnTo>
                    <a:pt x="536613" y="785126"/>
                  </a:lnTo>
                  <a:lnTo>
                    <a:pt x="527634" y="781939"/>
                  </a:lnTo>
                  <a:lnTo>
                    <a:pt x="519404" y="779030"/>
                  </a:lnTo>
                  <a:lnTo>
                    <a:pt x="503428" y="773353"/>
                  </a:lnTo>
                  <a:lnTo>
                    <a:pt x="480060" y="762050"/>
                  </a:lnTo>
                  <a:lnTo>
                    <a:pt x="480060" y="779030"/>
                  </a:lnTo>
                  <a:lnTo>
                    <a:pt x="395605" y="779030"/>
                  </a:lnTo>
                  <a:lnTo>
                    <a:pt x="406006" y="772960"/>
                  </a:lnTo>
                  <a:lnTo>
                    <a:pt x="416280" y="766406"/>
                  </a:lnTo>
                  <a:lnTo>
                    <a:pt x="426567" y="759307"/>
                  </a:lnTo>
                  <a:lnTo>
                    <a:pt x="436499" y="751967"/>
                  </a:lnTo>
                  <a:lnTo>
                    <a:pt x="446874" y="759307"/>
                  </a:lnTo>
                  <a:lnTo>
                    <a:pt x="457606" y="766267"/>
                  </a:lnTo>
                  <a:lnTo>
                    <a:pt x="468680" y="772833"/>
                  </a:lnTo>
                  <a:lnTo>
                    <a:pt x="480060" y="779030"/>
                  </a:lnTo>
                  <a:lnTo>
                    <a:pt x="480060" y="762050"/>
                  </a:lnTo>
                  <a:lnTo>
                    <a:pt x="473938" y="759079"/>
                  </a:lnTo>
                  <a:lnTo>
                    <a:pt x="463016" y="751967"/>
                  </a:lnTo>
                  <a:lnTo>
                    <a:pt x="448183" y="742315"/>
                  </a:lnTo>
                  <a:lnTo>
                    <a:pt x="449072" y="741426"/>
                  </a:lnTo>
                  <a:lnTo>
                    <a:pt x="450723" y="739902"/>
                  </a:lnTo>
                  <a:lnTo>
                    <a:pt x="452882" y="737616"/>
                  </a:lnTo>
                  <a:lnTo>
                    <a:pt x="435356" y="732409"/>
                  </a:lnTo>
                  <a:lnTo>
                    <a:pt x="408559" y="753160"/>
                  </a:lnTo>
                  <a:lnTo>
                    <a:pt x="377723" y="770991"/>
                  </a:lnTo>
                  <a:lnTo>
                    <a:pt x="342836" y="785926"/>
                  </a:lnTo>
                  <a:lnTo>
                    <a:pt x="303911" y="797941"/>
                  </a:lnTo>
                  <a:lnTo>
                    <a:pt x="312039" y="811784"/>
                  </a:lnTo>
                  <a:lnTo>
                    <a:pt x="333552" y="805154"/>
                  </a:lnTo>
                  <a:lnTo>
                    <a:pt x="353656" y="797941"/>
                  </a:lnTo>
                  <a:lnTo>
                    <a:pt x="371983" y="790346"/>
                  </a:lnTo>
                  <a:lnTo>
                    <a:pt x="388874" y="782205"/>
                  </a:lnTo>
                  <a:lnTo>
                    <a:pt x="388874" y="793750"/>
                  </a:lnTo>
                  <a:lnTo>
                    <a:pt x="487426" y="793750"/>
                  </a:lnTo>
                  <a:lnTo>
                    <a:pt x="487426" y="782205"/>
                  </a:lnTo>
                  <a:lnTo>
                    <a:pt x="487426" y="781939"/>
                  </a:lnTo>
                  <a:lnTo>
                    <a:pt x="503669" y="789279"/>
                  </a:lnTo>
                  <a:lnTo>
                    <a:pt x="522312" y="796226"/>
                  </a:lnTo>
                  <a:lnTo>
                    <a:pt x="543394" y="802805"/>
                  </a:lnTo>
                  <a:lnTo>
                    <a:pt x="566928" y="808990"/>
                  </a:lnTo>
                  <a:lnTo>
                    <a:pt x="573532" y="794385"/>
                  </a:lnTo>
                  <a:close/>
                </a:path>
                <a:path w="3580129" h="1001395">
                  <a:moveTo>
                    <a:pt x="589788" y="125349"/>
                  </a:moveTo>
                  <a:lnTo>
                    <a:pt x="571500" y="125349"/>
                  </a:lnTo>
                  <a:lnTo>
                    <a:pt x="574167" y="13208"/>
                  </a:lnTo>
                  <a:lnTo>
                    <a:pt x="505968" y="13208"/>
                  </a:lnTo>
                  <a:lnTo>
                    <a:pt x="505968" y="27178"/>
                  </a:lnTo>
                  <a:lnTo>
                    <a:pt x="558673" y="27178"/>
                  </a:lnTo>
                  <a:lnTo>
                    <a:pt x="558165" y="49149"/>
                  </a:lnTo>
                  <a:lnTo>
                    <a:pt x="508762" y="49149"/>
                  </a:lnTo>
                  <a:lnTo>
                    <a:pt x="508762" y="63119"/>
                  </a:lnTo>
                  <a:lnTo>
                    <a:pt x="557530" y="63119"/>
                  </a:lnTo>
                  <a:lnTo>
                    <a:pt x="557276" y="86614"/>
                  </a:lnTo>
                  <a:lnTo>
                    <a:pt x="508762" y="86614"/>
                  </a:lnTo>
                  <a:lnTo>
                    <a:pt x="508762" y="100965"/>
                  </a:lnTo>
                  <a:lnTo>
                    <a:pt x="556895" y="100965"/>
                  </a:lnTo>
                  <a:lnTo>
                    <a:pt x="556641" y="125349"/>
                  </a:lnTo>
                  <a:lnTo>
                    <a:pt x="369697" y="125349"/>
                  </a:lnTo>
                  <a:lnTo>
                    <a:pt x="369443" y="100965"/>
                  </a:lnTo>
                  <a:lnTo>
                    <a:pt x="417068" y="100965"/>
                  </a:lnTo>
                  <a:lnTo>
                    <a:pt x="417068" y="86614"/>
                  </a:lnTo>
                  <a:lnTo>
                    <a:pt x="368808" y="86614"/>
                  </a:lnTo>
                  <a:lnTo>
                    <a:pt x="368554" y="63119"/>
                  </a:lnTo>
                  <a:lnTo>
                    <a:pt x="417322" y="63119"/>
                  </a:lnTo>
                  <a:lnTo>
                    <a:pt x="417322" y="49149"/>
                  </a:lnTo>
                  <a:lnTo>
                    <a:pt x="368173" y="49149"/>
                  </a:lnTo>
                  <a:lnTo>
                    <a:pt x="368173" y="27432"/>
                  </a:lnTo>
                  <a:lnTo>
                    <a:pt x="381723" y="24701"/>
                  </a:lnTo>
                  <a:lnTo>
                    <a:pt x="394373" y="21424"/>
                  </a:lnTo>
                  <a:lnTo>
                    <a:pt x="406158" y="17602"/>
                  </a:lnTo>
                  <a:lnTo>
                    <a:pt x="417068" y="13208"/>
                  </a:lnTo>
                  <a:lnTo>
                    <a:pt x="410083" y="889"/>
                  </a:lnTo>
                  <a:lnTo>
                    <a:pt x="396303" y="5969"/>
                  </a:lnTo>
                  <a:lnTo>
                    <a:pt x="382231" y="10096"/>
                  </a:lnTo>
                  <a:lnTo>
                    <a:pt x="367817" y="13284"/>
                  </a:lnTo>
                  <a:lnTo>
                    <a:pt x="353060" y="15494"/>
                  </a:lnTo>
                  <a:lnTo>
                    <a:pt x="354203" y="125349"/>
                  </a:lnTo>
                  <a:lnTo>
                    <a:pt x="338328" y="125349"/>
                  </a:lnTo>
                  <a:lnTo>
                    <a:pt x="338328" y="178054"/>
                  </a:lnTo>
                  <a:lnTo>
                    <a:pt x="353568" y="178054"/>
                  </a:lnTo>
                  <a:lnTo>
                    <a:pt x="353568" y="139700"/>
                  </a:lnTo>
                  <a:lnTo>
                    <a:pt x="573913" y="139700"/>
                  </a:lnTo>
                  <a:lnTo>
                    <a:pt x="573913" y="178054"/>
                  </a:lnTo>
                  <a:lnTo>
                    <a:pt x="589788" y="178054"/>
                  </a:lnTo>
                  <a:lnTo>
                    <a:pt x="589788" y="139700"/>
                  </a:lnTo>
                  <a:lnTo>
                    <a:pt x="589788" y="125349"/>
                  </a:lnTo>
                  <a:close/>
                </a:path>
                <a:path w="3580129" h="1001395">
                  <a:moveTo>
                    <a:pt x="596265" y="204851"/>
                  </a:moveTo>
                  <a:lnTo>
                    <a:pt x="471805" y="204851"/>
                  </a:lnTo>
                  <a:lnTo>
                    <a:pt x="471805" y="202184"/>
                  </a:lnTo>
                  <a:lnTo>
                    <a:pt x="489343" y="195287"/>
                  </a:lnTo>
                  <a:lnTo>
                    <a:pt x="506349" y="188087"/>
                  </a:lnTo>
                  <a:lnTo>
                    <a:pt x="522770" y="180619"/>
                  </a:lnTo>
                  <a:lnTo>
                    <a:pt x="538607" y="172847"/>
                  </a:lnTo>
                  <a:lnTo>
                    <a:pt x="538607" y="158496"/>
                  </a:lnTo>
                  <a:lnTo>
                    <a:pt x="383413" y="158496"/>
                  </a:lnTo>
                  <a:lnTo>
                    <a:pt x="383413" y="172847"/>
                  </a:lnTo>
                  <a:lnTo>
                    <a:pt x="505968" y="172847"/>
                  </a:lnTo>
                  <a:lnTo>
                    <a:pt x="495223" y="177736"/>
                  </a:lnTo>
                  <a:lnTo>
                    <a:pt x="483400" y="182664"/>
                  </a:lnTo>
                  <a:lnTo>
                    <a:pt x="470509" y="187642"/>
                  </a:lnTo>
                  <a:lnTo>
                    <a:pt x="456565" y="192659"/>
                  </a:lnTo>
                  <a:lnTo>
                    <a:pt x="456565" y="204851"/>
                  </a:lnTo>
                  <a:lnTo>
                    <a:pt x="331597" y="204851"/>
                  </a:lnTo>
                  <a:lnTo>
                    <a:pt x="331597" y="219075"/>
                  </a:lnTo>
                  <a:lnTo>
                    <a:pt x="456565" y="219075"/>
                  </a:lnTo>
                  <a:lnTo>
                    <a:pt x="456565" y="248158"/>
                  </a:lnTo>
                  <a:lnTo>
                    <a:pt x="455422" y="250571"/>
                  </a:lnTo>
                  <a:lnTo>
                    <a:pt x="450850" y="252857"/>
                  </a:lnTo>
                  <a:lnTo>
                    <a:pt x="442849" y="253492"/>
                  </a:lnTo>
                  <a:lnTo>
                    <a:pt x="423291" y="253492"/>
                  </a:lnTo>
                  <a:lnTo>
                    <a:pt x="417322" y="253365"/>
                  </a:lnTo>
                  <a:lnTo>
                    <a:pt x="411480" y="253111"/>
                  </a:lnTo>
                  <a:lnTo>
                    <a:pt x="416687" y="268224"/>
                  </a:lnTo>
                  <a:lnTo>
                    <a:pt x="458089" y="267970"/>
                  </a:lnTo>
                  <a:lnTo>
                    <a:pt x="462534" y="266319"/>
                  </a:lnTo>
                  <a:lnTo>
                    <a:pt x="469900" y="259969"/>
                  </a:lnTo>
                  <a:lnTo>
                    <a:pt x="471805" y="255524"/>
                  </a:lnTo>
                  <a:lnTo>
                    <a:pt x="471805" y="253492"/>
                  </a:lnTo>
                  <a:lnTo>
                    <a:pt x="471805" y="219075"/>
                  </a:lnTo>
                  <a:lnTo>
                    <a:pt x="596265" y="219075"/>
                  </a:lnTo>
                  <a:lnTo>
                    <a:pt x="596265" y="204851"/>
                  </a:lnTo>
                  <a:close/>
                </a:path>
                <a:path w="3580129" h="1001395">
                  <a:moveTo>
                    <a:pt x="753237" y="573786"/>
                  </a:moveTo>
                  <a:lnTo>
                    <a:pt x="750697" y="557149"/>
                  </a:lnTo>
                  <a:lnTo>
                    <a:pt x="745337" y="560031"/>
                  </a:lnTo>
                  <a:lnTo>
                    <a:pt x="737870" y="563918"/>
                  </a:lnTo>
                  <a:lnTo>
                    <a:pt x="716661" y="574675"/>
                  </a:lnTo>
                  <a:lnTo>
                    <a:pt x="716661" y="460883"/>
                  </a:lnTo>
                  <a:lnTo>
                    <a:pt x="749808" y="460883"/>
                  </a:lnTo>
                  <a:lnTo>
                    <a:pt x="749808" y="445262"/>
                  </a:lnTo>
                  <a:lnTo>
                    <a:pt x="716661" y="445262"/>
                  </a:lnTo>
                  <a:lnTo>
                    <a:pt x="716661" y="372745"/>
                  </a:lnTo>
                  <a:lnTo>
                    <a:pt x="700659" y="372745"/>
                  </a:lnTo>
                  <a:lnTo>
                    <a:pt x="700659" y="445262"/>
                  </a:lnTo>
                  <a:lnTo>
                    <a:pt x="665734" y="445262"/>
                  </a:lnTo>
                  <a:lnTo>
                    <a:pt x="665734" y="460883"/>
                  </a:lnTo>
                  <a:lnTo>
                    <a:pt x="700659" y="460883"/>
                  </a:lnTo>
                  <a:lnTo>
                    <a:pt x="700659" y="581279"/>
                  </a:lnTo>
                  <a:lnTo>
                    <a:pt x="690981" y="585660"/>
                  </a:lnTo>
                  <a:lnTo>
                    <a:pt x="681418" y="589661"/>
                  </a:lnTo>
                  <a:lnTo>
                    <a:pt x="671931" y="593280"/>
                  </a:lnTo>
                  <a:lnTo>
                    <a:pt x="662559" y="596519"/>
                  </a:lnTo>
                  <a:lnTo>
                    <a:pt x="666877" y="611886"/>
                  </a:lnTo>
                  <a:lnTo>
                    <a:pt x="687133" y="604367"/>
                  </a:lnTo>
                  <a:lnTo>
                    <a:pt x="708291" y="595515"/>
                  </a:lnTo>
                  <a:lnTo>
                    <a:pt x="730326" y="585317"/>
                  </a:lnTo>
                  <a:lnTo>
                    <a:pt x="751459" y="574675"/>
                  </a:lnTo>
                  <a:lnTo>
                    <a:pt x="753237" y="573786"/>
                  </a:lnTo>
                  <a:close/>
                </a:path>
                <a:path w="3580129" h="1001395">
                  <a:moveTo>
                    <a:pt x="912368" y="9398"/>
                  </a:moveTo>
                  <a:lnTo>
                    <a:pt x="896112" y="9398"/>
                  </a:lnTo>
                  <a:lnTo>
                    <a:pt x="896112" y="25908"/>
                  </a:lnTo>
                  <a:lnTo>
                    <a:pt x="896112" y="82931"/>
                  </a:lnTo>
                  <a:lnTo>
                    <a:pt x="896112" y="99187"/>
                  </a:lnTo>
                  <a:lnTo>
                    <a:pt x="896112" y="158242"/>
                  </a:lnTo>
                  <a:lnTo>
                    <a:pt x="803783" y="158242"/>
                  </a:lnTo>
                  <a:lnTo>
                    <a:pt x="803783" y="157988"/>
                  </a:lnTo>
                  <a:lnTo>
                    <a:pt x="803783" y="99187"/>
                  </a:lnTo>
                  <a:lnTo>
                    <a:pt x="896112" y="99187"/>
                  </a:lnTo>
                  <a:lnTo>
                    <a:pt x="896112" y="82931"/>
                  </a:lnTo>
                  <a:lnTo>
                    <a:pt x="803783" y="82931"/>
                  </a:lnTo>
                  <a:lnTo>
                    <a:pt x="803783" y="25908"/>
                  </a:lnTo>
                  <a:lnTo>
                    <a:pt x="896112" y="25908"/>
                  </a:lnTo>
                  <a:lnTo>
                    <a:pt x="896112" y="9398"/>
                  </a:lnTo>
                  <a:lnTo>
                    <a:pt x="786765" y="9398"/>
                  </a:lnTo>
                  <a:lnTo>
                    <a:pt x="786765" y="25908"/>
                  </a:lnTo>
                  <a:lnTo>
                    <a:pt x="786765" y="82931"/>
                  </a:lnTo>
                  <a:lnTo>
                    <a:pt x="786765" y="99187"/>
                  </a:lnTo>
                  <a:lnTo>
                    <a:pt x="786765" y="157988"/>
                  </a:lnTo>
                  <a:lnTo>
                    <a:pt x="695198" y="157988"/>
                  </a:lnTo>
                  <a:lnTo>
                    <a:pt x="695198" y="99187"/>
                  </a:lnTo>
                  <a:lnTo>
                    <a:pt x="786765" y="99187"/>
                  </a:lnTo>
                  <a:lnTo>
                    <a:pt x="786765" y="82931"/>
                  </a:lnTo>
                  <a:lnTo>
                    <a:pt x="695198" y="82931"/>
                  </a:lnTo>
                  <a:lnTo>
                    <a:pt x="695198" y="25908"/>
                  </a:lnTo>
                  <a:lnTo>
                    <a:pt x="786765" y="25908"/>
                  </a:lnTo>
                  <a:lnTo>
                    <a:pt x="786765" y="9398"/>
                  </a:lnTo>
                  <a:lnTo>
                    <a:pt x="678815" y="9398"/>
                  </a:lnTo>
                  <a:lnTo>
                    <a:pt x="678815" y="173990"/>
                  </a:lnTo>
                  <a:lnTo>
                    <a:pt x="786765" y="173990"/>
                  </a:lnTo>
                  <a:lnTo>
                    <a:pt x="786765" y="269748"/>
                  </a:lnTo>
                  <a:lnTo>
                    <a:pt x="803783" y="269748"/>
                  </a:lnTo>
                  <a:lnTo>
                    <a:pt x="803783" y="173990"/>
                  </a:lnTo>
                  <a:lnTo>
                    <a:pt x="912368" y="173990"/>
                  </a:lnTo>
                  <a:lnTo>
                    <a:pt x="912368" y="158242"/>
                  </a:lnTo>
                  <a:lnTo>
                    <a:pt x="912368" y="99187"/>
                  </a:lnTo>
                  <a:lnTo>
                    <a:pt x="912368" y="82931"/>
                  </a:lnTo>
                  <a:lnTo>
                    <a:pt x="912368" y="25908"/>
                  </a:lnTo>
                  <a:lnTo>
                    <a:pt x="912368" y="9398"/>
                  </a:lnTo>
                  <a:close/>
                </a:path>
                <a:path w="3580129" h="1001395">
                  <a:moveTo>
                    <a:pt x="928370" y="577342"/>
                  </a:moveTo>
                  <a:lnTo>
                    <a:pt x="913257" y="572516"/>
                  </a:lnTo>
                  <a:lnTo>
                    <a:pt x="911491" y="589457"/>
                  </a:lnTo>
                  <a:lnTo>
                    <a:pt x="909053" y="601954"/>
                  </a:lnTo>
                  <a:lnTo>
                    <a:pt x="865428" y="616280"/>
                  </a:lnTo>
                  <a:lnTo>
                    <a:pt x="842264" y="616458"/>
                  </a:lnTo>
                  <a:lnTo>
                    <a:pt x="825220" y="616305"/>
                  </a:lnTo>
                  <a:lnTo>
                    <a:pt x="808482" y="615950"/>
                  </a:lnTo>
                  <a:lnTo>
                    <a:pt x="797306" y="615569"/>
                  </a:lnTo>
                  <a:lnTo>
                    <a:pt x="791337" y="615188"/>
                  </a:lnTo>
                  <a:lnTo>
                    <a:pt x="790321" y="614680"/>
                  </a:lnTo>
                  <a:lnTo>
                    <a:pt x="789305" y="614299"/>
                  </a:lnTo>
                  <a:lnTo>
                    <a:pt x="788162" y="613283"/>
                  </a:lnTo>
                  <a:lnTo>
                    <a:pt x="785622" y="610489"/>
                  </a:lnTo>
                  <a:lnTo>
                    <a:pt x="784987" y="609346"/>
                  </a:lnTo>
                  <a:lnTo>
                    <a:pt x="784987" y="483362"/>
                  </a:lnTo>
                  <a:lnTo>
                    <a:pt x="784987" y="478282"/>
                  </a:lnTo>
                  <a:lnTo>
                    <a:pt x="831164" y="462153"/>
                  </a:lnTo>
                  <a:lnTo>
                    <a:pt x="832993" y="461518"/>
                  </a:lnTo>
                  <a:lnTo>
                    <a:pt x="832993" y="574929"/>
                  </a:lnTo>
                  <a:lnTo>
                    <a:pt x="848614" y="574929"/>
                  </a:lnTo>
                  <a:lnTo>
                    <a:pt x="848614" y="461518"/>
                  </a:lnTo>
                  <a:lnTo>
                    <a:pt x="848614" y="456057"/>
                  </a:lnTo>
                  <a:lnTo>
                    <a:pt x="895172" y="440182"/>
                  </a:lnTo>
                  <a:lnTo>
                    <a:pt x="898906" y="438912"/>
                  </a:lnTo>
                  <a:lnTo>
                    <a:pt x="897013" y="463042"/>
                  </a:lnTo>
                  <a:lnTo>
                    <a:pt x="893851" y="488162"/>
                  </a:lnTo>
                  <a:lnTo>
                    <a:pt x="889393" y="514286"/>
                  </a:lnTo>
                  <a:lnTo>
                    <a:pt x="883666" y="541401"/>
                  </a:lnTo>
                  <a:lnTo>
                    <a:pt x="898906" y="545846"/>
                  </a:lnTo>
                  <a:lnTo>
                    <a:pt x="905687" y="512178"/>
                  </a:lnTo>
                  <a:lnTo>
                    <a:pt x="910628" y="479539"/>
                  </a:lnTo>
                  <a:lnTo>
                    <a:pt x="913739" y="447929"/>
                  </a:lnTo>
                  <a:lnTo>
                    <a:pt x="914120" y="438912"/>
                  </a:lnTo>
                  <a:lnTo>
                    <a:pt x="915035" y="417322"/>
                  </a:lnTo>
                  <a:lnTo>
                    <a:pt x="848614" y="440182"/>
                  </a:lnTo>
                  <a:lnTo>
                    <a:pt x="848614" y="369824"/>
                  </a:lnTo>
                  <a:lnTo>
                    <a:pt x="832993" y="369824"/>
                  </a:lnTo>
                  <a:lnTo>
                    <a:pt x="832993" y="445770"/>
                  </a:lnTo>
                  <a:lnTo>
                    <a:pt x="784987" y="462153"/>
                  </a:lnTo>
                  <a:lnTo>
                    <a:pt x="784987" y="403606"/>
                  </a:lnTo>
                  <a:lnTo>
                    <a:pt x="769874" y="403606"/>
                  </a:lnTo>
                  <a:lnTo>
                    <a:pt x="769874" y="466979"/>
                  </a:lnTo>
                  <a:lnTo>
                    <a:pt x="740410" y="477012"/>
                  </a:lnTo>
                  <a:lnTo>
                    <a:pt x="742823" y="492633"/>
                  </a:lnTo>
                  <a:lnTo>
                    <a:pt x="769874" y="483362"/>
                  </a:lnTo>
                  <a:lnTo>
                    <a:pt x="769912" y="613664"/>
                  </a:lnTo>
                  <a:lnTo>
                    <a:pt x="771525" y="618871"/>
                  </a:lnTo>
                  <a:lnTo>
                    <a:pt x="811530" y="631571"/>
                  </a:lnTo>
                  <a:lnTo>
                    <a:pt x="856107" y="631825"/>
                  </a:lnTo>
                  <a:lnTo>
                    <a:pt x="874560" y="631761"/>
                  </a:lnTo>
                  <a:lnTo>
                    <a:pt x="914273" y="625856"/>
                  </a:lnTo>
                  <a:lnTo>
                    <a:pt x="920457" y="616458"/>
                  </a:lnTo>
                  <a:lnTo>
                    <a:pt x="922769" y="611974"/>
                  </a:lnTo>
                  <a:lnTo>
                    <a:pt x="925423" y="602894"/>
                  </a:lnTo>
                  <a:lnTo>
                    <a:pt x="927290" y="591350"/>
                  </a:lnTo>
                  <a:lnTo>
                    <a:pt x="928370" y="577342"/>
                  </a:lnTo>
                  <a:close/>
                </a:path>
                <a:path w="3580129" h="1001395">
                  <a:moveTo>
                    <a:pt x="1085215" y="390271"/>
                  </a:moveTo>
                  <a:lnTo>
                    <a:pt x="994283" y="390271"/>
                  </a:lnTo>
                  <a:lnTo>
                    <a:pt x="994283" y="404495"/>
                  </a:lnTo>
                  <a:lnTo>
                    <a:pt x="1034542" y="404495"/>
                  </a:lnTo>
                  <a:lnTo>
                    <a:pt x="1034542" y="474345"/>
                  </a:lnTo>
                  <a:lnTo>
                    <a:pt x="999109" y="474345"/>
                  </a:lnTo>
                  <a:lnTo>
                    <a:pt x="999109" y="489204"/>
                  </a:lnTo>
                  <a:lnTo>
                    <a:pt x="1034542" y="489204"/>
                  </a:lnTo>
                  <a:lnTo>
                    <a:pt x="1034542" y="573405"/>
                  </a:lnTo>
                  <a:lnTo>
                    <a:pt x="1026464" y="577989"/>
                  </a:lnTo>
                  <a:lnTo>
                    <a:pt x="1016711" y="583145"/>
                  </a:lnTo>
                  <a:lnTo>
                    <a:pt x="1005268" y="588899"/>
                  </a:lnTo>
                  <a:lnTo>
                    <a:pt x="992124" y="595249"/>
                  </a:lnTo>
                  <a:lnTo>
                    <a:pt x="998855" y="608711"/>
                  </a:lnTo>
                  <a:lnTo>
                    <a:pt x="1024242" y="595782"/>
                  </a:lnTo>
                  <a:lnTo>
                    <a:pt x="1047076" y="583857"/>
                  </a:lnTo>
                  <a:lnTo>
                    <a:pt x="1067396" y="572922"/>
                  </a:lnTo>
                  <a:lnTo>
                    <a:pt x="1081328" y="565150"/>
                  </a:lnTo>
                  <a:lnTo>
                    <a:pt x="1085215" y="562991"/>
                  </a:lnTo>
                  <a:lnTo>
                    <a:pt x="1082929" y="546481"/>
                  </a:lnTo>
                  <a:lnTo>
                    <a:pt x="1074280" y="551726"/>
                  </a:lnTo>
                  <a:lnTo>
                    <a:pt x="1065872" y="556577"/>
                  </a:lnTo>
                  <a:lnTo>
                    <a:pt x="1057706" y="561060"/>
                  </a:lnTo>
                  <a:lnTo>
                    <a:pt x="1049782" y="565150"/>
                  </a:lnTo>
                  <a:lnTo>
                    <a:pt x="1049782" y="489204"/>
                  </a:lnTo>
                  <a:lnTo>
                    <a:pt x="1081405" y="489204"/>
                  </a:lnTo>
                  <a:lnTo>
                    <a:pt x="1081405" y="474345"/>
                  </a:lnTo>
                  <a:lnTo>
                    <a:pt x="1049782" y="474345"/>
                  </a:lnTo>
                  <a:lnTo>
                    <a:pt x="1049782" y="404495"/>
                  </a:lnTo>
                  <a:lnTo>
                    <a:pt x="1085215" y="404495"/>
                  </a:lnTo>
                  <a:lnTo>
                    <a:pt x="1085215" y="390271"/>
                  </a:lnTo>
                  <a:close/>
                </a:path>
                <a:path w="3580129" h="1001395">
                  <a:moveTo>
                    <a:pt x="1156208" y="155194"/>
                  </a:moveTo>
                  <a:lnTo>
                    <a:pt x="1146314" y="144513"/>
                  </a:lnTo>
                  <a:lnTo>
                    <a:pt x="1134948" y="133604"/>
                  </a:lnTo>
                  <a:lnTo>
                    <a:pt x="1122070" y="122516"/>
                  </a:lnTo>
                  <a:lnTo>
                    <a:pt x="1107694" y="111252"/>
                  </a:lnTo>
                  <a:lnTo>
                    <a:pt x="1096391" y="123190"/>
                  </a:lnTo>
                  <a:lnTo>
                    <a:pt x="1109522" y="133146"/>
                  </a:lnTo>
                  <a:lnTo>
                    <a:pt x="1122083" y="143738"/>
                  </a:lnTo>
                  <a:lnTo>
                    <a:pt x="1134046" y="154952"/>
                  </a:lnTo>
                  <a:lnTo>
                    <a:pt x="1145413" y="166751"/>
                  </a:lnTo>
                  <a:lnTo>
                    <a:pt x="1156208" y="155194"/>
                  </a:lnTo>
                  <a:close/>
                </a:path>
                <a:path w="3580129" h="1001395">
                  <a:moveTo>
                    <a:pt x="1260348" y="614553"/>
                  </a:moveTo>
                  <a:lnTo>
                    <a:pt x="1179830" y="614553"/>
                  </a:lnTo>
                  <a:lnTo>
                    <a:pt x="1179830" y="570865"/>
                  </a:lnTo>
                  <a:lnTo>
                    <a:pt x="1249934" y="570865"/>
                  </a:lnTo>
                  <a:lnTo>
                    <a:pt x="1249934" y="555752"/>
                  </a:lnTo>
                  <a:lnTo>
                    <a:pt x="1179830" y="555752"/>
                  </a:lnTo>
                  <a:lnTo>
                    <a:pt x="1179830" y="518160"/>
                  </a:lnTo>
                  <a:lnTo>
                    <a:pt x="1246378" y="518160"/>
                  </a:lnTo>
                  <a:lnTo>
                    <a:pt x="1246378" y="502793"/>
                  </a:lnTo>
                  <a:lnTo>
                    <a:pt x="1246378" y="454279"/>
                  </a:lnTo>
                  <a:lnTo>
                    <a:pt x="1246378" y="439293"/>
                  </a:lnTo>
                  <a:lnTo>
                    <a:pt x="1246378" y="391414"/>
                  </a:lnTo>
                  <a:lnTo>
                    <a:pt x="1246378" y="376555"/>
                  </a:lnTo>
                  <a:lnTo>
                    <a:pt x="1230757" y="376555"/>
                  </a:lnTo>
                  <a:lnTo>
                    <a:pt x="1230757" y="391414"/>
                  </a:lnTo>
                  <a:lnTo>
                    <a:pt x="1230757" y="439293"/>
                  </a:lnTo>
                  <a:lnTo>
                    <a:pt x="1230757" y="454279"/>
                  </a:lnTo>
                  <a:lnTo>
                    <a:pt x="1230757" y="502793"/>
                  </a:lnTo>
                  <a:lnTo>
                    <a:pt x="1179830" y="502793"/>
                  </a:lnTo>
                  <a:lnTo>
                    <a:pt x="1179830" y="454279"/>
                  </a:lnTo>
                  <a:lnTo>
                    <a:pt x="1230757" y="454279"/>
                  </a:lnTo>
                  <a:lnTo>
                    <a:pt x="1230757" y="439293"/>
                  </a:lnTo>
                  <a:lnTo>
                    <a:pt x="1179830" y="439293"/>
                  </a:lnTo>
                  <a:lnTo>
                    <a:pt x="1179830" y="391414"/>
                  </a:lnTo>
                  <a:lnTo>
                    <a:pt x="1230757" y="391414"/>
                  </a:lnTo>
                  <a:lnTo>
                    <a:pt x="1230757" y="376555"/>
                  </a:lnTo>
                  <a:lnTo>
                    <a:pt x="1164336" y="376555"/>
                  </a:lnTo>
                  <a:lnTo>
                    <a:pt x="1164336" y="391414"/>
                  </a:lnTo>
                  <a:lnTo>
                    <a:pt x="1164336" y="439293"/>
                  </a:lnTo>
                  <a:lnTo>
                    <a:pt x="1164336" y="454279"/>
                  </a:lnTo>
                  <a:lnTo>
                    <a:pt x="1164336" y="502793"/>
                  </a:lnTo>
                  <a:lnTo>
                    <a:pt x="1114298" y="502793"/>
                  </a:lnTo>
                  <a:lnTo>
                    <a:pt x="1114298" y="454279"/>
                  </a:lnTo>
                  <a:lnTo>
                    <a:pt x="1164336" y="454279"/>
                  </a:lnTo>
                  <a:lnTo>
                    <a:pt x="1164336" y="439293"/>
                  </a:lnTo>
                  <a:lnTo>
                    <a:pt x="1114298" y="439293"/>
                  </a:lnTo>
                  <a:lnTo>
                    <a:pt x="1114298" y="391414"/>
                  </a:lnTo>
                  <a:lnTo>
                    <a:pt x="1164336" y="391414"/>
                  </a:lnTo>
                  <a:lnTo>
                    <a:pt x="1164336" y="376555"/>
                  </a:lnTo>
                  <a:lnTo>
                    <a:pt x="1098931" y="376555"/>
                  </a:lnTo>
                  <a:lnTo>
                    <a:pt x="1098931" y="518160"/>
                  </a:lnTo>
                  <a:lnTo>
                    <a:pt x="1164336" y="518160"/>
                  </a:lnTo>
                  <a:lnTo>
                    <a:pt x="1164336" y="555752"/>
                  </a:lnTo>
                  <a:lnTo>
                    <a:pt x="1096391" y="555752"/>
                  </a:lnTo>
                  <a:lnTo>
                    <a:pt x="1096391" y="570865"/>
                  </a:lnTo>
                  <a:lnTo>
                    <a:pt x="1164336" y="570865"/>
                  </a:lnTo>
                  <a:lnTo>
                    <a:pt x="1164336" y="614553"/>
                  </a:lnTo>
                  <a:lnTo>
                    <a:pt x="1084707" y="614553"/>
                  </a:lnTo>
                  <a:lnTo>
                    <a:pt x="1084707" y="629412"/>
                  </a:lnTo>
                  <a:lnTo>
                    <a:pt x="1260348" y="629412"/>
                  </a:lnTo>
                  <a:lnTo>
                    <a:pt x="1260348" y="614553"/>
                  </a:lnTo>
                  <a:close/>
                </a:path>
                <a:path w="3580129" h="1001395">
                  <a:moveTo>
                    <a:pt x="1433830" y="136525"/>
                  </a:moveTo>
                  <a:lnTo>
                    <a:pt x="1424940" y="140931"/>
                  </a:lnTo>
                  <a:lnTo>
                    <a:pt x="1416202" y="145008"/>
                  </a:lnTo>
                  <a:lnTo>
                    <a:pt x="1407604" y="148742"/>
                  </a:lnTo>
                  <a:lnTo>
                    <a:pt x="1399159" y="152146"/>
                  </a:lnTo>
                  <a:lnTo>
                    <a:pt x="1399159" y="81153"/>
                  </a:lnTo>
                  <a:lnTo>
                    <a:pt x="1430782" y="81153"/>
                  </a:lnTo>
                  <a:lnTo>
                    <a:pt x="1430782" y="66167"/>
                  </a:lnTo>
                  <a:lnTo>
                    <a:pt x="1399159" y="66167"/>
                  </a:lnTo>
                  <a:lnTo>
                    <a:pt x="1399159" y="2794"/>
                  </a:lnTo>
                  <a:lnTo>
                    <a:pt x="1383792" y="2794"/>
                  </a:lnTo>
                  <a:lnTo>
                    <a:pt x="1383792" y="66167"/>
                  </a:lnTo>
                  <a:lnTo>
                    <a:pt x="1359916" y="66167"/>
                  </a:lnTo>
                  <a:lnTo>
                    <a:pt x="1361630" y="56311"/>
                  </a:lnTo>
                  <a:lnTo>
                    <a:pt x="1363002" y="46609"/>
                  </a:lnTo>
                  <a:lnTo>
                    <a:pt x="1363967" y="37922"/>
                  </a:lnTo>
                  <a:lnTo>
                    <a:pt x="1364615" y="29337"/>
                  </a:lnTo>
                  <a:lnTo>
                    <a:pt x="1350010" y="26797"/>
                  </a:lnTo>
                  <a:lnTo>
                    <a:pt x="1347812" y="52743"/>
                  </a:lnTo>
                  <a:lnTo>
                    <a:pt x="1343533" y="78346"/>
                  </a:lnTo>
                  <a:lnTo>
                    <a:pt x="1337144" y="103657"/>
                  </a:lnTo>
                  <a:lnTo>
                    <a:pt x="1328674" y="128651"/>
                  </a:lnTo>
                  <a:lnTo>
                    <a:pt x="1342644" y="134493"/>
                  </a:lnTo>
                  <a:lnTo>
                    <a:pt x="1347000" y="122872"/>
                  </a:lnTo>
                  <a:lnTo>
                    <a:pt x="1350937" y="110109"/>
                  </a:lnTo>
                  <a:lnTo>
                    <a:pt x="1354480" y="96202"/>
                  </a:lnTo>
                  <a:lnTo>
                    <a:pt x="1357630" y="81153"/>
                  </a:lnTo>
                  <a:lnTo>
                    <a:pt x="1383792" y="81153"/>
                  </a:lnTo>
                  <a:lnTo>
                    <a:pt x="1383792" y="158496"/>
                  </a:lnTo>
                  <a:lnTo>
                    <a:pt x="1370787" y="163639"/>
                  </a:lnTo>
                  <a:lnTo>
                    <a:pt x="1357096" y="168579"/>
                  </a:lnTo>
                  <a:lnTo>
                    <a:pt x="1342732" y="173304"/>
                  </a:lnTo>
                  <a:lnTo>
                    <a:pt x="1327658" y="177800"/>
                  </a:lnTo>
                  <a:lnTo>
                    <a:pt x="1331722" y="193294"/>
                  </a:lnTo>
                  <a:lnTo>
                    <a:pt x="1343621" y="189585"/>
                  </a:lnTo>
                  <a:lnTo>
                    <a:pt x="1356271" y="185254"/>
                  </a:lnTo>
                  <a:lnTo>
                    <a:pt x="1369669" y="180276"/>
                  </a:lnTo>
                  <a:lnTo>
                    <a:pt x="1383792" y="174625"/>
                  </a:lnTo>
                  <a:lnTo>
                    <a:pt x="1383792" y="270002"/>
                  </a:lnTo>
                  <a:lnTo>
                    <a:pt x="1399159" y="270002"/>
                  </a:lnTo>
                  <a:lnTo>
                    <a:pt x="1399159" y="174625"/>
                  </a:lnTo>
                  <a:lnTo>
                    <a:pt x="1399159" y="168656"/>
                  </a:lnTo>
                  <a:lnTo>
                    <a:pt x="1406893" y="165468"/>
                  </a:lnTo>
                  <a:lnTo>
                    <a:pt x="1415288" y="161785"/>
                  </a:lnTo>
                  <a:lnTo>
                    <a:pt x="1424228" y="157657"/>
                  </a:lnTo>
                  <a:lnTo>
                    <a:pt x="1433830" y="153035"/>
                  </a:lnTo>
                  <a:lnTo>
                    <a:pt x="1433830" y="152146"/>
                  </a:lnTo>
                  <a:lnTo>
                    <a:pt x="1433830" y="136525"/>
                  </a:lnTo>
                  <a:close/>
                </a:path>
                <a:path w="3580129" h="1001395">
                  <a:moveTo>
                    <a:pt x="1488440" y="520954"/>
                  </a:moveTo>
                  <a:lnTo>
                    <a:pt x="1478546" y="510273"/>
                  </a:lnTo>
                  <a:lnTo>
                    <a:pt x="1467180" y="499376"/>
                  </a:lnTo>
                  <a:lnTo>
                    <a:pt x="1454302" y="488276"/>
                  </a:lnTo>
                  <a:lnTo>
                    <a:pt x="1439926" y="477012"/>
                  </a:lnTo>
                  <a:lnTo>
                    <a:pt x="1428623" y="488950"/>
                  </a:lnTo>
                  <a:lnTo>
                    <a:pt x="1441754" y="498906"/>
                  </a:lnTo>
                  <a:lnTo>
                    <a:pt x="1454315" y="509498"/>
                  </a:lnTo>
                  <a:lnTo>
                    <a:pt x="1466278" y="520712"/>
                  </a:lnTo>
                  <a:lnTo>
                    <a:pt x="1477645" y="532511"/>
                  </a:lnTo>
                  <a:lnTo>
                    <a:pt x="1488440" y="520954"/>
                  </a:lnTo>
                  <a:close/>
                </a:path>
                <a:path w="3580129" h="1001395">
                  <a:moveTo>
                    <a:pt x="1584960" y="46609"/>
                  </a:moveTo>
                  <a:lnTo>
                    <a:pt x="1478026" y="46609"/>
                  </a:lnTo>
                  <a:lnTo>
                    <a:pt x="1480693" y="38874"/>
                  </a:lnTo>
                  <a:lnTo>
                    <a:pt x="1483563" y="29337"/>
                  </a:lnTo>
                  <a:lnTo>
                    <a:pt x="1486598" y="18161"/>
                  </a:lnTo>
                  <a:lnTo>
                    <a:pt x="1489837" y="5207"/>
                  </a:lnTo>
                  <a:lnTo>
                    <a:pt x="1475359" y="2413"/>
                  </a:lnTo>
                  <a:lnTo>
                    <a:pt x="1466253" y="34302"/>
                  </a:lnTo>
                  <a:lnTo>
                    <a:pt x="1454962" y="62522"/>
                  </a:lnTo>
                  <a:lnTo>
                    <a:pt x="1441488" y="87071"/>
                  </a:lnTo>
                  <a:lnTo>
                    <a:pt x="1425829" y="107950"/>
                  </a:lnTo>
                  <a:lnTo>
                    <a:pt x="1438656" y="116713"/>
                  </a:lnTo>
                  <a:lnTo>
                    <a:pt x="1446822" y="106197"/>
                  </a:lnTo>
                  <a:lnTo>
                    <a:pt x="1455127" y="93459"/>
                  </a:lnTo>
                  <a:lnTo>
                    <a:pt x="1463662" y="78346"/>
                  </a:lnTo>
                  <a:lnTo>
                    <a:pt x="1472184" y="61341"/>
                  </a:lnTo>
                  <a:lnTo>
                    <a:pt x="1496822" y="61341"/>
                  </a:lnTo>
                  <a:lnTo>
                    <a:pt x="1487246" y="97205"/>
                  </a:lnTo>
                  <a:lnTo>
                    <a:pt x="1472425" y="130683"/>
                  </a:lnTo>
                  <a:lnTo>
                    <a:pt x="1452372" y="161798"/>
                  </a:lnTo>
                  <a:lnTo>
                    <a:pt x="1427099" y="190500"/>
                  </a:lnTo>
                  <a:lnTo>
                    <a:pt x="1439545" y="199644"/>
                  </a:lnTo>
                  <a:lnTo>
                    <a:pt x="1465211" y="169786"/>
                  </a:lnTo>
                  <a:lnTo>
                    <a:pt x="1485849" y="136779"/>
                  </a:lnTo>
                  <a:lnTo>
                    <a:pt x="1501457" y="100634"/>
                  </a:lnTo>
                  <a:lnTo>
                    <a:pt x="1512062" y="61341"/>
                  </a:lnTo>
                  <a:lnTo>
                    <a:pt x="1536192" y="61341"/>
                  </a:lnTo>
                  <a:lnTo>
                    <a:pt x="1526324" y="117640"/>
                  </a:lnTo>
                  <a:lnTo>
                    <a:pt x="1507045" y="167678"/>
                  </a:lnTo>
                  <a:lnTo>
                    <a:pt x="1478318" y="211467"/>
                  </a:lnTo>
                  <a:lnTo>
                    <a:pt x="1440180" y="249047"/>
                  </a:lnTo>
                  <a:lnTo>
                    <a:pt x="1453007" y="259207"/>
                  </a:lnTo>
                  <a:lnTo>
                    <a:pt x="1484287" y="227838"/>
                  </a:lnTo>
                  <a:lnTo>
                    <a:pt x="1509725" y="192366"/>
                  </a:lnTo>
                  <a:lnTo>
                    <a:pt x="1529308" y="152793"/>
                  </a:lnTo>
                  <a:lnTo>
                    <a:pt x="1543037" y="109131"/>
                  </a:lnTo>
                  <a:lnTo>
                    <a:pt x="1550924" y="61341"/>
                  </a:lnTo>
                  <a:lnTo>
                    <a:pt x="1569339" y="61341"/>
                  </a:lnTo>
                  <a:lnTo>
                    <a:pt x="1568488" y="117640"/>
                  </a:lnTo>
                  <a:lnTo>
                    <a:pt x="1566062" y="173304"/>
                  </a:lnTo>
                  <a:lnTo>
                    <a:pt x="1562874" y="218668"/>
                  </a:lnTo>
                  <a:lnTo>
                    <a:pt x="1541780" y="254736"/>
                  </a:lnTo>
                  <a:lnTo>
                    <a:pt x="1525397" y="255778"/>
                  </a:lnTo>
                  <a:lnTo>
                    <a:pt x="1519135" y="255689"/>
                  </a:lnTo>
                  <a:lnTo>
                    <a:pt x="1512735" y="255397"/>
                  </a:lnTo>
                  <a:lnTo>
                    <a:pt x="1506232" y="254927"/>
                  </a:lnTo>
                  <a:lnTo>
                    <a:pt x="1499616" y="254254"/>
                  </a:lnTo>
                  <a:lnTo>
                    <a:pt x="1505331" y="269748"/>
                  </a:lnTo>
                  <a:lnTo>
                    <a:pt x="1513332" y="270510"/>
                  </a:lnTo>
                  <a:lnTo>
                    <a:pt x="1520952" y="270891"/>
                  </a:lnTo>
                  <a:lnTo>
                    <a:pt x="1528445" y="270891"/>
                  </a:lnTo>
                  <a:lnTo>
                    <a:pt x="1565656" y="261239"/>
                  </a:lnTo>
                  <a:lnTo>
                    <a:pt x="1579079" y="203441"/>
                  </a:lnTo>
                  <a:lnTo>
                    <a:pt x="1582635" y="143586"/>
                  </a:lnTo>
                  <a:lnTo>
                    <a:pt x="1584629" y="78346"/>
                  </a:lnTo>
                  <a:lnTo>
                    <a:pt x="1584807" y="61341"/>
                  </a:lnTo>
                  <a:lnTo>
                    <a:pt x="1584960" y="46609"/>
                  </a:lnTo>
                  <a:close/>
                </a:path>
                <a:path w="3580129" h="1001395">
                  <a:moveTo>
                    <a:pt x="1748155" y="24511"/>
                  </a:moveTo>
                  <a:lnTo>
                    <a:pt x="1657223" y="24511"/>
                  </a:lnTo>
                  <a:lnTo>
                    <a:pt x="1657223" y="38735"/>
                  </a:lnTo>
                  <a:lnTo>
                    <a:pt x="1697482" y="38735"/>
                  </a:lnTo>
                  <a:lnTo>
                    <a:pt x="1697482" y="108585"/>
                  </a:lnTo>
                  <a:lnTo>
                    <a:pt x="1662049" y="108585"/>
                  </a:lnTo>
                  <a:lnTo>
                    <a:pt x="1662049" y="123444"/>
                  </a:lnTo>
                  <a:lnTo>
                    <a:pt x="1697482" y="123444"/>
                  </a:lnTo>
                  <a:lnTo>
                    <a:pt x="1697482" y="207645"/>
                  </a:lnTo>
                  <a:lnTo>
                    <a:pt x="1689404" y="212229"/>
                  </a:lnTo>
                  <a:lnTo>
                    <a:pt x="1679651" y="217385"/>
                  </a:lnTo>
                  <a:lnTo>
                    <a:pt x="1668208" y="223139"/>
                  </a:lnTo>
                  <a:lnTo>
                    <a:pt x="1655064" y="229489"/>
                  </a:lnTo>
                  <a:lnTo>
                    <a:pt x="1661795" y="242951"/>
                  </a:lnTo>
                  <a:lnTo>
                    <a:pt x="1687182" y="230022"/>
                  </a:lnTo>
                  <a:lnTo>
                    <a:pt x="1710016" y="218097"/>
                  </a:lnTo>
                  <a:lnTo>
                    <a:pt x="1730336" y="207162"/>
                  </a:lnTo>
                  <a:lnTo>
                    <a:pt x="1744268" y="199390"/>
                  </a:lnTo>
                  <a:lnTo>
                    <a:pt x="1748155" y="197231"/>
                  </a:lnTo>
                  <a:lnTo>
                    <a:pt x="1745869" y="180721"/>
                  </a:lnTo>
                  <a:lnTo>
                    <a:pt x="1737220" y="185966"/>
                  </a:lnTo>
                  <a:lnTo>
                    <a:pt x="1728812" y="190817"/>
                  </a:lnTo>
                  <a:lnTo>
                    <a:pt x="1720646" y="195300"/>
                  </a:lnTo>
                  <a:lnTo>
                    <a:pt x="1712722" y="199390"/>
                  </a:lnTo>
                  <a:lnTo>
                    <a:pt x="1712722" y="123444"/>
                  </a:lnTo>
                  <a:lnTo>
                    <a:pt x="1744345" y="123444"/>
                  </a:lnTo>
                  <a:lnTo>
                    <a:pt x="1744345" y="108585"/>
                  </a:lnTo>
                  <a:lnTo>
                    <a:pt x="1712722" y="108585"/>
                  </a:lnTo>
                  <a:lnTo>
                    <a:pt x="1712722" y="38735"/>
                  </a:lnTo>
                  <a:lnTo>
                    <a:pt x="1748155" y="38735"/>
                  </a:lnTo>
                  <a:lnTo>
                    <a:pt x="1748155" y="24511"/>
                  </a:lnTo>
                  <a:close/>
                </a:path>
                <a:path w="3580129" h="1001395">
                  <a:moveTo>
                    <a:pt x="1810512" y="497586"/>
                  </a:moveTo>
                  <a:lnTo>
                    <a:pt x="1772412" y="474345"/>
                  </a:lnTo>
                  <a:lnTo>
                    <a:pt x="1772412" y="467614"/>
                  </a:lnTo>
                  <a:lnTo>
                    <a:pt x="1804924" y="467614"/>
                  </a:lnTo>
                  <a:lnTo>
                    <a:pt x="1804924" y="453644"/>
                  </a:lnTo>
                  <a:lnTo>
                    <a:pt x="1772412" y="453644"/>
                  </a:lnTo>
                  <a:lnTo>
                    <a:pt x="1772412" y="427990"/>
                  </a:lnTo>
                  <a:lnTo>
                    <a:pt x="1772412" y="425831"/>
                  </a:lnTo>
                  <a:lnTo>
                    <a:pt x="1780997" y="424649"/>
                  </a:lnTo>
                  <a:lnTo>
                    <a:pt x="1789633" y="423011"/>
                  </a:lnTo>
                  <a:lnTo>
                    <a:pt x="1798281" y="420941"/>
                  </a:lnTo>
                  <a:lnTo>
                    <a:pt x="1806956" y="418465"/>
                  </a:lnTo>
                  <a:lnTo>
                    <a:pt x="1798574" y="406654"/>
                  </a:lnTo>
                  <a:lnTo>
                    <a:pt x="1778038" y="411086"/>
                  </a:lnTo>
                  <a:lnTo>
                    <a:pt x="1756829" y="414451"/>
                  </a:lnTo>
                  <a:lnTo>
                    <a:pt x="1734934" y="416750"/>
                  </a:lnTo>
                  <a:lnTo>
                    <a:pt x="1712341" y="417957"/>
                  </a:lnTo>
                  <a:lnTo>
                    <a:pt x="1719453" y="431292"/>
                  </a:lnTo>
                  <a:lnTo>
                    <a:pt x="1727568" y="430872"/>
                  </a:lnTo>
                  <a:lnTo>
                    <a:pt x="1736674" y="430174"/>
                  </a:lnTo>
                  <a:lnTo>
                    <a:pt x="1746758" y="429209"/>
                  </a:lnTo>
                  <a:lnTo>
                    <a:pt x="1757807" y="427990"/>
                  </a:lnTo>
                  <a:lnTo>
                    <a:pt x="1757807" y="453644"/>
                  </a:lnTo>
                  <a:lnTo>
                    <a:pt x="1710309" y="453644"/>
                  </a:lnTo>
                  <a:lnTo>
                    <a:pt x="1710309" y="467614"/>
                  </a:lnTo>
                  <a:lnTo>
                    <a:pt x="1756918" y="467614"/>
                  </a:lnTo>
                  <a:lnTo>
                    <a:pt x="1745907" y="484619"/>
                  </a:lnTo>
                  <a:lnTo>
                    <a:pt x="1733524" y="499922"/>
                  </a:lnTo>
                  <a:lnTo>
                    <a:pt x="1720138" y="513143"/>
                  </a:lnTo>
                  <a:lnTo>
                    <a:pt x="1705356" y="524637"/>
                  </a:lnTo>
                  <a:lnTo>
                    <a:pt x="1715643" y="535051"/>
                  </a:lnTo>
                  <a:lnTo>
                    <a:pt x="1726780" y="526681"/>
                  </a:lnTo>
                  <a:lnTo>
                    <a:pt x="1737525" y="516597"/>
                  </a:lnTo>
                  <a:lnTo>
                    <a:pt x="1747875" y="504825"/>
                  </a:lnTo>
                  <a:lnTo>
                    <a:pt x="1757807" y="491363"/>
                  </a:lnTo>
                  <a:lnTo>
                    <a:pt x="1757807" y="544957"/>
                  </a:lnTo>
                  <a:lnTo>
                    <a:pt x="1772412" y="544957"/>
                  </a:lnTo>
                  <a:lnTo>
                    <a:pt x="1772412" y="491363"/>
                  </a:lnTo>
                  <a:lnTo>
                    <a:pt x="1772412" y="490855"/>
                  </a:lnTo>
                  <a:lnTo>
                    <a:pt x="1780209" y="495300"/>
                  </a:lnTo>
                  <a:lnTo>
                    <a:pt x="1787753" y="499922"/>
                  </a:lnTo>
                  <a:lnTo>
                    <a:pt x="1795246" y="504850"/>
                  </a:lnTo>
                  <a:lnTo>
                    <a:pt x="1802638" y="510032"/>
                  </a:lnTo>
                  <a:lnTo>
                    <a:pt x="1810512" y="497586"/>
                  </a:lnTo>
                  <a:close/>
                </a:path>
                <a:path w="3580129" h="1001395">
                  <a:moveTo>
                    <a:pt x="1921256" y="521970"/>
                  </a:moveTo>
                  <a:lnTo>
                    <a:pt x="1891474" y="495300"/>
                  </a:lnTo>
                  <a:lnTo>
                    <a:pt x="1866011" y="476631"/>
                  </a:lnTo>
                  <a:lnTo>
                    <a:pt x="1866011" y="467614"/>
                  </a:lnTo>
                  <a:lnTo>
                    <a:pt x="1920367" y="467614"/>
                  </a:lnTo>
                  <a:lnTo>
                    <a:pt x="1920367" y="453644"/>
                  </a:lnTo>
                  <a:lnTo>
                    <a:pt x="1866011" y="453644"/>
                  </a:lnTo>
                  <a:lnTo>
                    <a:pt x="1866011" y="429514"/>
                  </a:lnTo>
                  <a:lnTo>
                    <a:pt x="1866011" y="427482"/>
                  </a:lnTo>
                  <a:lnTo>
                    <a:pt x="1876120" y="426173"/>
                  </a:lnTo>
                  <a:lnTo>
                    <a:pt x="1886661" y="424345"/>
                  </a:lnTo>
                  <a:lnTo>
                    <a:pt x="1897595" y="421982"/>
                  </a:lnTo>
                  <a:lnTo>
                    <a:pt x="1908937" y="419100"/>
                  </a:lnTo>
                  <a:lnTo>
                    <a:pt x="1899793" y="406654"/>
                  </a:lnTo>
                  <a:lnTo>
                    <a:pt x="1879854" y="411137"/>
                  </a:lnTo>
                  <a:lnTo>
                    <a:pt x="1859102" y="414426"/>
                  </a:lnTo>
                  <a:lnTo>
                    <a:pt x="1837512" y="416496"/>
                  </a:lnTo>
                  <a:lnTo>
                    <a:pt x="1815084" y="417322"/>
                  </a:lnTo>
                  <a:lnTo>
                    <a:pt x="1821434" y="431038"/>
                  </a:lnTo>
                  <a:lnTo>
                    <a:pt x="1826996" y="430949"/>
                  </a:lnTo>
                  <a:lnTo>
                    <a:pt x="1833816" y="430657"/>
                  </a:lnTo>
                  <a:lnTo>
                    <a:pt x="1841855" y="430187"/>
                  </a:lnTo>
                  <a:lnTo>
                    <a:pt x="1851152" y="429514"/>
                  </a:lnTo>
                  <a:lnTo>
                    <a:pt x="1851152" y="453644"/>
                  </a:lnTo>
                  <a:lnTo>
                    <a:pt x="1817497" y="453644"/>
                  </a:lnTo>
                  <a:lnTo>
                    <a:pt x="1817497" y="467614"/>
                  </a:lnTo>
                  <a:lnTo>
                    <a:pt x="1850771" y="467614"/>
                  </a:lnTo>
                  <a:lnTo>
                    <a:pt x="1840433" y="483527"/>
                  </a:lnTo>
                  <a:lnTo>
                    <a:pt x="1828698" y="498081"/>
                  </a:lnTo>
                  <a:lnTo>
                    <a:pt x="1815579" y="511289"/>
                  </a:lnTo>
                  <a:lnTo>
                    <a:pt x="1801114" y="523113"/>
                  </a:lnTo>
                  <a:lnTo>
                    <a:pt x="1812417" y="532765"/>
                  </a:lnTo>
                  <a:lnTo>
                    <a:pt x="1822907" y="524751"/>
                  </a:lnTo>
                  <a:lnTo>
                    <a:pt x="1832876" y="515340"/>
                  </a:lnTo>
                  <a:lnTo>
                    <a:pt x="1842287" y="504558"/>
                  </a:lnTo>
                  <a:lnTo>
                    <a:pt x="1851152" y="492379"/>
                  </a:lnTo>
                  <a:lnTo>
                    <a:pt x="1851152" y="544957"/>
                  </a:lnTo>
                  <a:lnTo>
                    <a:pt x="1866011" y="544957"/>
                  </a:lnTo>
                  <a:lnTo>
                    <a:pt x="1866011" y="495300"/>
                  </a:lnTo>
                  <a:lnTo>
                    <a:pt x="1878355" y="503834"/>
                  </a:lnTo>
                  <a:lnTo>
                    <a:pt x="1890052" y="513016"/>
                  </a:lnTo>
                  <a:lnTo>
                    <a:pt x="1901063" y="522884"/>
                  </a:lnTo>
                  <a:lnTo>
                    <a:pt x="1911350" y="533400"/>
                  </a:lnTo>
                  <a:lnTo>
                    <a:pt x="1921256" y="521970"/>
                  </a:lnTo>
                  <a:close/>
                </a:path>
                <a:path w="3580129" h="1001395">
                  <a:moveTo>
                    <a:pt x="1923034" y="377444"/>
                  </a:moveTo>
                  <a:lnTo>
                    <a:pt x="1681607" y="377444"/>
                  </a:lnTo>
                  <a:lnTo>
                    <a:pt x="1681556" y="484619"/>
                  </a:lnTo>
                  <a:lnTo>
                    <a:pt x="1680146" y="527608"/>
                  </a:lnTo>
                  <a:lnTo>
                    <a:pt x="1675790" y="566254"/>
                  </a:lnTo>
                  <a:lnTo>
                    <a:pt x="1668526" y="599287"/>
                  </a:lnTo>
                  <a:lnTo>
                    <a:pt x="1658366" y="626745"/>
                  </a:lnTo>
                  <a:lnTo>
                    <a:pt x="1671193" y="636524"/>
                  </a:lnTo>
                  <a:lnTo>
                    <a:pt x="1690725" y="580936"/>
                  </a:lnTo>
                  <a:lnTo>
                    <a:pt x="1697126" y="516597"/>
                  </a:lnTo>
                  <a:lnTo>
                    <a:pt x="1697228" y="392049"/>
                  </a:lnTo>
                  <a:lnTo>
                    <a:pt x="1923034" y="392049"/>
                  </a:lnTo>
                  <a:lnTo>
                    <a:pt x="1923034" y="377444"/>
                  </a:lnTo>
                  <a:close/>
                </a:path>
                <a:path w="3580129" h="1001395">
                  <a:moveTo>
                    <a:pt x="1923288" y="617982"/>
                  </a:moveTo>
                  <a:lnTo>
                    <a:pt x="1822323" y="617982"/>
                  </a:lnTo>
                  <a:lnTo>
                    <a:pt x="1822323" y="581660"/>
                  </a:lnTo>
                  <a:lnTo>
                    <a:pt x="1902587" y="581660"/>
                  </a:lnTo>
                  <a:lnTo>
                    <a:pt x="1902587" y="567944"/>
                  </a:lnTo>
                  <a:lnTo>
                    <a:pt x="1822323" y="567944"/>
                  </a:lnTo>
                  <a:lnTo>
                    <a:pt x="1822323" y="543814"/>
                  </a:lnTo>
                  <a:lnTo>
                    <a:pt x="1807210" y="543814"/>
                  </a:lnTo>
                  <a:lnTo>
                    <a:pt x="1807210" y="617982"/>
                  </a:lnTo>
                  <a:lnTo>
                    <a:pt x="1759331" y="617982"/>
                  </a:lnTo>
                  <a:lnTo>
                    <a:pt x="1759331" y="556641"/>
                  </a:lnTo>
                  <a:lnTo>
                    <a:pt x="1744091" y="556641"/>
                  </a:lnTo>
                  <a:lnTo>
                    <a:pt x="1744091" y="617982"/>
                  </a:lnTo>
                  <a:lnTo>
                    <a:pt x="1700784" y="617982"/>
                  </a:lnTo>
                  <a:lnTo>
                    <a:pt x="1700784" y="631317"/>
                  </a:lnTo>
                  <a:lnTo>
                    <a:pt x="1923288" y="631317"/>
                  </a:lnTo>
                  <a:lnTo>
                    <a:pt x="1923288" y="617982"/>
                  </a:lnTo>
                  <a:close/>
                </a:path>
                <a:path w="3580129" h="1001395">
                  <a:moveTo>
                    <a:pt x="1923288" y="248793"/>
                  </a:moveTo>
                  <a:lnTo>
                    <a:pt x="1842770" y="248793"/>
                  </a:lnTo>
                  <a:lnTo>
                    <a:pt x="1842770" y="205105"/>
                  </a:lnTo>
                  <a:lnTo>
                    <a:pt x="1912874" y="205105"/>
                  </a:lnTo>
                  <a:lnTo>
                    <a:pt x="1912874" y="189992"/>
                  </a:lnTo>
                  <a:lnTo>
                    <a:pt x="1842770" y="189992"/>
                  </a:lnTo>
                  <a:lnTo>
                    <a:pt x="1842770" y="152400"/>
                  </a:lnTo>
                  <a:lnTo>
                    <a:pt x="1909318" y="152400"/>
                  </a:lnTo>
                  <a:lnTo>
                    <a:pt x="1909318" y="137033"/>
                  </a:lnTo>
                  <a:lnTo>
                    <a:pt x="1909318" y="88519"/>
                  </a:lnTo>
                  <a:lnTo>
                    <a:pt x="1909318" y="73533"/>
                  </a:lnTo>
                  <a:lnTo>
                    <a:pt x="1909318" y="25654"/>
                  </a:lnTo>
                  <a:lnTo>
                    <a:pt x="1909318" y="10795"/>
                  </a:lnTo>
                  <a:lnTo>
                    <a:pt x="1893697" y="10795"/>
                  </a:lnTo>
                  <a:lnTo>
                    <a:pt x="1893697" y="25654"/>
                  </a:lnTo>
                  <a:lnTo>
                    <a:pt x="1893697" y="73533"/>
                  </a:lnTo>
                  <a:lnTo>
                    <a:pt x="1893697" y="88519"/>
                  </a:lnTo>
                  <a:lnTo>
                    <a:pt x="1893697" y="137033"/>
                  </a:lnTo>
                  <a:lnTo>
                    <a:pt x="1842770" y="137033"/>
                  </a:lnTo>
                  <a:lnTo>
                    <a:pt x="1842770" y="88519"/>
                  </a:lnTo>
                  <a:lnTo>
                    <a:pt x="1893697" y="88519"/>
                  </a:lnTo>
                  <a:lnTo>
                    <a:pt x="1893697" y="73533"/>
                  </a:lnTo>
                  <a:lnTo>
                    <a:pt x="1842770" y="73533"/>
                  </a:lnTo>
                  <a:lnTo>
                    <a:pt x="1842770" y="25654"/>
                  </a:lnTo>
                  <a:lnTo>
                    <a:pt x="1893697" y="25654"/>
                  </a:lnTo>
                  <a:lnTo>
                    <a:pt x="1893697" y="10795"/>
                  </a:lnTo>
                  <a:lnTo>
                    <a:pt x="1827276" y="10795"/>
                  </a:lnTo>
                  <a:lnTo>
                    <a:pt x="1827276" y="25654"/>
                  </a:lnTo>
                  <a:lnTo>
                    <a:pt x="1827276" y="73533"/>
                  </a:lnTo>
                  <a:lnTo>
                    <a:pt x="1827276" y="88519"/>
                  </a:lnTo>
                  <a:lnTo>
                    <a:pt x="1827276" y="137033"/>
                  </a:lnTo>
                  <a:lnTo>
                    <a:pt x="1777238" y="137033"/>
                  </a:lnTo>
                  <a:lnTo>
                    <a:pt x="1777238" y="88519"/>
                  </a:lnTo>
                  <a:lnTo>
                    <a:pt x="1827276" y="88519"/>
                  </a:lnTo>
                  <a:lnTo>
                    <a:pt x="1827276" y="73533"/>
                  </a:lnTo>
                  <a:lnTo>
                    <a:pt x="1777238" y="73533"/>
                  </a:lnTo>
                  <a:lnTo>
                    <a:pt x="1777238" y="25654"/>
                  </a:lnTo>
                  <a:lnTo>
                    <a:pt x="1827276" y="25654"/>
                  </a:lnTo>
                  <a:lnTo>
                    <a:pt x="1827276" y="10795"/>
                  </a:lnTo>
                  <a:lnTo>
                    <a:pt x="1761871" y="10795"/>
                  </a:lnTo>
                  <a:lnTo>
                    <a:pt x="1761871" y="152400"/>
                  </a:lnTo>
                  <a:lnTo>
                    <a:pt x="1827276" y="152400"/>
                  </a:lnTo>
                  <a:lnTo>
                    <a:pt x="1827276" y="189992"/>
                  </a:lnTo>
                  <a:lnTo>
                    <a:pt x="1759331" y="189992"/>
                  </a:lnTo>
                  <a:lnTo>
                    <a:pt x="1759331" y="205105"/>
                  </a:lnTo>
                  <a:lnTo>
                    <a:pt x="1827276" y="205105"/>
                  </a:lnTo>
                  <a:lnTo>
                    <a:pt x="1827276" y="248793"/>
                  </a:lnTo>
                  <a:lnTo>
                    <a:pt x="1747647" y="248793"/>
                  </a:lnTo>
                  <a:lnTo>
                    <a:pt x="1747647" y="263652"/>
                  </a:lnTo>
                  <a:lnTo>
                    <a:pt x="1923288" y="263652"/>
                  </a:lnTo>
                  <a:lnTo>
                    <a:pt x="1923288" y="248793"/>
                  </a:lnTo>
                  <a:close/>
                </a:path>
                <a:path w="3580129" h="1001395">
                  <a:moveTo>
                    <a:pt x="2149856" y="155194"/>
                  </a:moveTo>
                  <a:lnTo>
                    <a:pt x="2139962" y="144513"/>
                  </a:lnTo>
                  <a:lnTo>
                    <a:pt x="2128596" y="133604"/>
                  </a:lnTo>
                  <a:lnTo>
                    <a:pt x="2115718" y="122516"/>
                  </a:lnTo>
                  <a:lnTo>
                    <a:pt x="2101342" y="111252"/>
                  </a:lnTo>
                  <a:lnTo>
                    <a:pt x="2090039" y="123190"/>
                  </a:lnTo>
                  <a:lnTo>
                    <a:pt x="2103170" y="133146"/>
                  </a:lnTo>
                  <a:lnTo>
                    <a:pt x="2115731" y="143738"/>
                  </a:lnTo>
                  <a:lnTo>
                    <a:pt x="2127694" y="154952"/>
                  </a:lnTo>
                  <a:lnTo>
                    <a:pt x="2139061" y="166751"/>
                  </a:lnTo>
                  <a:lnTo>
                    <a:pt x="2149856" y="155194"/>
                  </a:lnTo>
                  <a:close/>
                </a:path>
                <a:path w="3580129" h="1001395">
                  <a:moveTo>
                    <a:pt x="2256028" y="618490"/>
                  </a:moveTo>
                  <a:lnTo>
                    <a:pt x="2214715" y="615264"/>
                  </a:lnTo>
                  <a:lnTo>
                    <a:pt x="2177072" y="608990"/>
                  </a:lnTo>
                  <a:lnTo>
                    <a:pt x="2147341" y="600837"/>
                  </a:lnTo>
                  <a:lnTo>
                    <a:pt x="2143137" y="599694"/>
                  </a:lnTo>
                  <a:lnTo>
                    <a:pt x="2112899" y="587375"/>
                  </a:lnTo>
                  <a:lnTo>
                    <a:pt x="2116112" y="580136"/>
                  </a:lnTo>
                  <a:lnTo>
                    <a:pt x="2118957" y="573722"/>
                  </a:lnTo>
                  <a:lnTo>
                    <a:pt x="2123617" y="556552"/>
                  </a:lnTo>
                  <a:lnTo>
                    <a:pt x="2126856" y="535914"/>
                  </a:lnTo>
                  <a:lnTo>
                    <a:pt x="2128647" y="511810"/>
                  </a:lnTo>
                  <a:lnTo>
                    <a:pt x="2232406" y="511810"/>
                  </a:lnTo>
                  <a:lnTo>
                    <a:pt x="2232406" y="495935"/>
                  </a:lnTo>
                  <a:lnTo>
                    <a:pt x="2232406" y="428625"/>
                  </a:lnTo>
                  <a:lnTo>
                    <a:pt x="2232406" y="412369"/>
                  </a:lnTo>
                  <a:lnTo>
                    <a:pt x="2215642" y="412369"/>
                  </a:lnTo>
                  <a:lnTo>
                    <a:pt x="2215642" y="428625"/>
                  </a:lnTo>
                  <a:lnTo>
                    <a:pt x="2215642" y="495935"/>
                  </a:lnTo>
                  <a:lnTo>
                    <a:pt x="2129028" y="495935"/>
                  </a:lnTo>
                  <a:lnTo>
                    <a:pt x="2129028" y="428625"/>
                  </a:lnTo>
                  <a:lnTo>
                    <a:pt x="2215642" y="428625"/>
                  </a:lnTo>
                  <a:lnTo>
                    <a:pt x="2215642" y="412369"/>
                  </a:lnTo>
                  <a:lnTo>
                    <a:pt x="2129028" y="412369"/>
                  </a:lnTo>
                  <a:lnTo>
                    <a:pt x="2129028" y="368554"/>
                  </a:lnTo>
                  <a:lnTo>
                    <a:pt x="2112899" y="368554"/>
                  </a:lnTo>
                  <a:lnTo>
                    <a:pt x="2112899" y="412369"/>
                  </a:lnTo>
                  <a:lnTo>
                    <a:pt x="2112899" y="428625"/>
                  </a:lnTo>
                  <a:lnTo>
                    <a:pt x="2112899" y="495935"/>
                  </a:lnTo>
                  <a:lnTo>
                    <a:pt x="2026031" y="495935"/>
                  </a:lnTo>
                  <a:lnTo>
                    <a:pt x="2026031" y="428625"/>
                  </a:lnTo>
                  <a:lnTo>
                    <a:pt x="2112899" y="428625"/>
                  </a:lnTo>
                  <a:lnTo>
                    <a:pt x="2112899" y="412369"/>
                  </a:lnTo>
                  <a:lnTo>
                    <a:pt x="2009648" y="412369"/>
                  </a:lnTo>
                  <a:lnTo>
                    <a:pt x="2009648" y="511810"/>
                  </a:lnTo>
                  <a:lnTo>
                    <a:pt x="2112264" y="511810"/>
                  </a:lnTo>
                  <a:lnTo>
                    <a:pt x="2110130" y="535597"/>
                  </a:lnTo>
                  <a:lnTo>
                    <a:pt x="2106993" y="554926"/>
                  </a:lnTo>
                  <a:lnTo>
                    <a:pt x="2102789" y="569785"/>
                  </a:lnTo>
                  <a:lnTo>
                    <a:pt x="2097532" y="580136"/>
                  </a:lnTo>
                  <a:lnTo>
                    <a:pt x="2084590" y="573138"/>
                  </a:lnTo>
                  <a:lnTo>
                    <a:pt x="2069617" y="563016"/>
                  </a:lnTo>
                  <a:lnTo>
                    <a:pt x="2052586" y="549757"/>
                  </a:lnTo>
                  <a:lnTo>
                    <a:pt x="2033524" y="533400"/>
                  </a:lnTo>
                  <a:lnTo>
                    <a:pt x="2020443" y="542671"/>
                  </a:lnTo>
                  <a:lnTo>
                    <a:pt x="2036152" y="557034"/>
                  </a:lnTo>
                  <a:lnTo>
                    <a:pt x="2052231" y="570153"/>
                  </a:lnTo>
                  <a:lnTo>
                    <a:pt x="2068677" y="582015"/>
                  </a:lnTo>
                  <a:lnTo>
                    <a:pt x="2085467" y="592582"/>
                  </a:lnTo>
                  <a:lnTo>
                    <a:pt x="2065832" y="603631"/>
                  </a:lnTo>
                  <a:lnTo>
                    <a:pt x="2042947" y="611606"/>
                  </a:lnTo>
                  <a:lnTo>
                    <a:pt x="2016772" y="616483"/>
                  </a:lnTo>
                  <a:lnTo>
                    <a:pt x="1987296" y="618236"/>
                  </a:lnTo>
                  <a:lnTo>
                    <a:pt x="1994027" y="634238"/>
                  </a:lnTo>
                  <a:lnTo>
                    <a:pt x="2026500" y="631723"/>
                  </a:lnTo>
                  <a:lnTo>
                    <a:pt x="2055202" y="625309"/>
                  </a:lnTo>
                  <a:lnTo>
                    <a:pt x="2080133" y="615010"/>
                  </a:lnTo>
                  <a:lnTo>
                    <a:pt x="2101342" y="600837"/>
                  </a:lnTo>
                  <a:lnTo>
                    <a:pt x="2133054" y="613752"/>
                  </a:lnTo>
                  <a:lnTo>
                    <a:pt x="2168398" y="623722"/>
                  </a:lnTo>
                  <a:lnTo>
                    <a:pt x="2207349" y="630758"/>
                  </a:lnTo>
                  <a:lnTo>
                    <a:pt x="2249932" y="634873"/>
                  </a:lnTo>
                  <a:lnTo>
                    <a:pt x="2256028" y="618490"/>
                  </a:lnTo>
                  <a:close/>
                </a:path>
                <a:path w="3580129" h="1001395">
                  <a:moveTo>
                    <a:pt x="2408555" y="6731"/>
                  </a:moveTo>
                  <a:lnTo>
                    <a:pt x="2392426" y="2159"/>
                  </a:lnTo>
                  <a:lnTo>
                    <a:pt x="2375776" y="42329"/>
                  </a:lnTo>
                  <a:lnTo>
                    <a:pt x="2358072" y="77685"/>
                  </a:lnTo>
                  <a:lnTo>
                    <a:pt x="2339302" y="108191"/>
                  </a:lnTo>
                  <a:lnTo>
                    <a:pt x="2319528" y="133858"/>
                  </a:lnTo>
                  <a:lnTo>
                    <a:pt x="2330577" y="146685"/>
                  </a:lnTo>
                  <a:lnTo>
                    <a:pt x="2339314" y="136093"/>
                  </a:lnTo>
                  <a:lnTo>
                    <a:pt x="2347442" y="125476"/>
                  </a:lnTo>
                  <a:lnTo>
                    <a:pt x="2354986" y="114871"/>
                  </a:lnTo>
                  <a:lnTo>
                    <a:pt x="2361946" y="104267"/>
                  </a:lnTo>
                  <a:lnTo>
                    <a:pt x="2361946" y="270510"/>
                  </a:lnTo>
                  <a:lnTo>
                    <a:pt x="2378329" y="270510"/>
                  </a:lnTo>
                  <a:lnTo>
                    <a:pt x="2378329" y="104267"/>
                  </a:lnTo>
                  <a:lnTo>
                    <a:pt x="2378329" y="75692"/>
                  </a:lnTo>
                  <a:lnTo>
                    <a:pt x="2390521" y="49784"/>
                  </a:lnTo>
                  <a:lnTo>
                    <a:pt x="2396159" y="37172"/>
                  </a:lnTo>
                  <a:lnTo>
                    <a:pt x="2401049" y="25781"/>
                  </a:lnTo>
                  <a:lnTo>
                    <a:pt x="2405189" y="15646"/>
                  </a:lnTo>
                  <a:lnTo>
                    <a:pt x="2408555" y="6731"/>
                  </a:lnTo>
                  <a:close/>
                </a:path>
                <a:path w="3580129" h="1001395">
                  <a:moveTo>
                    <a:pt x="2482088" y="520954"/>
                  </a:moveTo>
                  <a:lnTo>
                    <a:pt x="2472194" y="510273"/>
                  </a:lnTo>
                  <a:lnTo>
                    <a:pt x="2460828" y="499376"/>
                  </a:lnTo>
                  <a:lnTo>
                    <a:pt x="2447950" y="488276"/>
                  </a:lnTo>
                  <a:lnTo>
                    <a:pt x="2433574" y="477012"/>
                  </a:lnTo>
                  <a:lnTo>
                    <a:pt x="2422271" y="488950"/>
                  </a:lnTo>
                  <a:lnTo>
                    <a:pt x="2435402" y="498906"/>
                  </a:lnTo>
                  <a:lnTo>
                    <a:pt x="2447963" y="509498"/>
                  </a:lnTo>
                  <a:lnTo>
                    <a:pt x="2459926" y="520712"/>
                  </a:lnTo>
                  <a:lnTo>
                    <a:pt x="2471293" y="532511"/>
                  </a:lnTo>
                  <a:lnTo>
                    <a:pt x="2482088" y="520954"/>
                  </a:lnTo>
                  <a:close/>
                </a:path>
                <a:path w="3580129" h="1001395">
                  <a:moveTo>
                    <a:pt x="2586863" y="199009"/>
                  </a:moveTo>
                  <a:lnTo>
                    <a:pt x="2570734" y="192659"/>
                  </a:lnTo>
                  <a:lnTo>
                    <a:pt x="2569578" y="216242"/>
                  </a:lnTo>
                  <a:lnTo>
                    <a:pt x="2567470" y="233413"/>
                  </a:lnTo>
                  <a:lnTo>
                    <a:pt x="2517241" y="250812"/>
                  </a:lnTo>
                  <a:lnTo>
                    <a:pt x="2489835" y="250952"/>
                  </a:lnTo>
                  <a:lnTo>
                    <a:pt x="2469515" y="250952"/>
                  </a:lnTo>
                  <a:lnTo>
                    <a:pt x="2462530" y="244602"/>
                  </a:lnTo>
                  <a:lnTo>
                    <a:pt x="2462530" y="121920"/>
                  </a:lnTo>
                  <a:lnTo>
                    <a:pt x="2581021" y="121920"/>
                  </a:lnTo>
                  <a:lnTo>
                    <a:pt x="2581021" y="105918"/>
                  </a:lnTo>
                  <a:lnTo>
                    <a:pt x="2462530" y="105918"/>
                  </a:lnTo>
                  <a:lnTo>
                    <a:pt x="2462530" y="2413"/>
                  </a:lnTo>
                  <a:lnTo>
                    <a:pt x="2445766" y="2413"/>
                  </a:lnTo>
                  <a:lnTo>
                    <a:pt x="2445880" y="250812"/>
                  </a:lnTo>
                  <a:lnTo>
                    <a:pt x="2467610" y="266700"/>
                  </a:lnTo>
                  <a:lnTo>
                    <a:pt x="2474468" y="266954"/>
                  </a:lnTo>
                  <a:lnTo>
                    <a:pt x="2482596" y="267081"/>
                  </a:lnTo>
                  <a:lnTo>
                    <a:pt x="2491994" y="267081"/>
                  </a:lnTo>
                  <a:lnTo>
                    <a:pt x="2539720" y="266344"/>
                  </a:lnTo>
                  <a:lnTo>
                    <a:pt x="2579230" y="250952"/>
                  </a:lnTo>
                  <a:lnTo>
                    <a:pt x="2579459" y="250571"/>
                  </a:lnTo>
                  <a:lnTo>
                    <a:pt x="2582291" y="241808"/>
                  </a:lnTo>
                  <a:lnTo>
                    <a:pt x="2584285" y="231711"/>
                  </a:lnTo>
                  <a:lnTo>
                    <a:pt x="2585720" y="221221"/>
                  </a:lnTo>
                  <a:lnTo>
                    <a:pt x="2586571" y="210324"/>
                  </a:lnTo>
                  <a:lnTo>
                    <a:pt x="2586863" y="199009"/>
                  </a:lnTo>
                  <a:close/>
                </a:path>
                <a:path w="3580129" h="1001395">
                  <a:moveTo>
                    <a:pt x="2758821" y="374650"/>
                  </a:moveTo>
                  <a:lnTo>
                    <a:pt x="2742819" y="369062"/>
                  </a:lnTo>
                  <a:lnTo>
                    <a:pt x="2727210" y="407504"/>
                  </a:lnTo>
                  <a:lnTo>
                    <a:pt x="2706509" y="441452"/>
                  </a:lnTo>
                  <a:lnTo>
                    <a:pt x="2680678" y="470941"/>
                  </a:lnTo>
                  <a:lnTo>
                    <a:pt x="2649728" y="495935"/>
                  </a:lnTo>
                  <a:lnTo>
                    <a:pt x="2661920" y="508127"/>
                  </a:lnTo>
                  <a:lnTo>
                    <a:pt x="2694178" y="480923"/>
                  </a:lnTo>
                  <a:lnTo>
                    <a:pt x="2721076" y="449580"/>
                  </a:lnTo>
                  <a:lnTo>
                    <a:pt x="2742615" y="414159"/>
                  </a:lnTo>
                  <a:lnTo>
                    <a:pt x="2758821" y="374650"/>
                  </a:lnTo>
                  <a:close/>
                </a:path>
                <a:path w="3580129" h="1001395">
                  <a:moveTo>
                    <a:pt x="2823718" y="50038"/>
                  </a:moveTo>
                  <a:lnTo>
                    <a:pt x="2798699" y="29337"/>
                  </a:lnTo>
                  <a:lnTo>
                    <a:pt x="2806141" y="22390"/>
                  </a:lnTo>
                  <a:lnTo>
                    <a:pt x="2808071" y="20447"/>
                  </a:lnTo>
                  <a:lnTo>
                    <a:pt x="2812300" y="16192"/>
                  </a:lnTo>
                  <a:lnTo>
                    <a:pt x="2817139" y="10769"/>
                  </a:lnTo>
                  <a:lnTo>
                    <a:pt x="2820670" y="6096"/>
                  </a:lnTo>
                  <a:lnTo>
                    <a:pt x="2809113" y="0"/>
                  </a:lnTo>
                  <a:lnTo>
                    <a:pt x="2804985" y="4838"/>
                  </a:lnTo>
                  <a:lnTo>
                    <a:pt x="2800058" y="9842"/>
                  </a:lnTo>
                  <a:lnTo>
                    <a:pt x="2794317" y="15049"/>
                  </a:lnTo>
                  <a:lnTo>
                    <a:pt x="2787777" y="20447"/>
                  </a:lnTo>
                  <a:lnTo>
                    <a:pt x="2784462" y="17792"/>
                  </a:lnTo>
                  <a:lnTo>
                    <a:pt x="2779484" y="13995"/>
                  </a:lnTo>
                  <a:lnTo>
                    <a:pt x="2772841" y="9080"/>
                  </a:lnTo>
                  <a:lnTo>
                    <a:pt x="2764536" y="3048"/>
                  </a:lnTo>
                  <a:lnTo>
                    <a:pt x="2754503" y="11938"/>
                  </a:lnTo>
                  <a:lnTo>
                    <a:pt x="2760167" y="15709"/>
                  </a:lnTo>
                  <a:lnTo>
                    <a:pt x="2765717" y="19735"/>
                  </a:lnTo>
                  <a:lnTo>
                    <a:pt x="2771165" y="24041"/>
                  </a:lnTo>
                  <a:lnTo>
                    <a:pt x="2776474" y="28575"/>
                  </a:lnTo>
                  <a:lnTo>
                    <a:pt x="2768346" y="33680"/>
                  </a:lnTo>
                  <a:lnTo>
                    <a:pt x="2760599" y="38125"/>
                  </a:lnTo>
                  <a:lnTo>
                    <a:pt x="2753220" y="41922"/>
                  </a:lnTo>
                  <a:lnTo>
                    <a:pt x="2746248" y="45085"/>
                  </a:lnTo>
                  <a:lnTo>
                    <a:pt x="2752979" y="57404"/>
                  </a:lnTo>
                  <a:lnTo>
                    <a:pt x="2762567" y="52692"/>
                  </a:lnTo>
                  <a:lnTo>
                    <a:pt x="2771559" y="47866"/>
                  </a:lnTo>
                  <a:lnTo>
                    <a:pt x="2780030" y="42875"/>
                  </a:lnTo>
                  <a:lnTo>
                    <a:pt x="2787777" y="37846"/>
                  </a:lnTo>
                  <a:lnTo>
                    <a:pt x="2794889" y="42926"/>
                  </a:lnTo>
                  <a:lnTo>
                    <a:pt x="2801493" y="48044"/>
                  </a:lnTo>
                  <a:lnTo>
                    <a:pt x="2807779" y="53352"/>
                  </a:lnTo>
                  <a:lnTo>
                    <a:pt x="2813685" y="58801"/>
                  </a:lnTo>
                  <a:lnTo>
                    <a:pt x="2823718" y="50038"/>
                  </a:lnTo>
                  <a:close/>
                </a:path>
                <a:path w="3580129" h="1001395">
                  <a:moveTo>
                    <a:pt x="2824607" y="108204"/>
                  </a:moveTo>
                  <a:lnTo>
                    <a:pt x="2798953" y="87503"/>
                  </a:lnTo>
                  <a:lnTo>
                    <a:pt x="2806712" y="80746"/>
                  </a:lnTo>
                  <a:lnTo>
                    <a:pt x="2809329" y="78359"/>
                  </a:lnTo>
                  <a:lnTo>
                    <a:pt x="2812643" y="75349"/>
                  </a:lnTo>
                  <a:lnTo>
                    <a:pt x="2816758" y="71323"/>
                  </a:lnTo>
                  <a:lnTo>
                    <a:pt x="2819019" y="68707"/>
                  </a:lnTo>
                  <a:lnTo>
                    <a:pt x="2807589" y="60833"/>
                  </a:lnTo>
                  <a:lnTo>
                    <a:pt x="2805277" y="63500"/>
                  </a:lnTo>
                  <a:lnTo>
                    <a:pt x="2801201" y="67310"/>
                  </a:lnTo>
                  <a:lnTo>
                    <a:pt x="2795371" y="72263"/>
                  </a:lnTo>
                  <a:lnTo>
                    <a:pt x="2787777" y="78359"/>
                  </a:lnTo>
                  <a:lnTo>
                    <a:pt x="2784551" y="75984"/>
                  </a:lnTo>
                  <a:lnTo>
                    <a:pt x="2779103" y="72072"/>
                  </a:lnTo>
                  <a:lnTo>
                    <a:pt x="2761488" y="59690"/>
                  </a:lnTo>
                  <a:lnTo>
                    <a:pt x="2752344" y="69215"/>
                  </a:lnTo>
                  <a:lnTo>
                    <a:pt x="2754630" y="70993"/>
                  </a:lnTo>
                  <a:lnTo>
                    <a:pt x="2758313" y="73533"/>
                  </a:lnTo>
                  <a:lnTo>
                    <a:pt x="2763520" y="76835"/>
                  </a:lnTo>
                  <a:lnTo>
                    <a:pt x="2768727" y="80264"/>
                  </a:lnTo>
                  <a:lnTo>
                    <a:pt x="2773045" y="83439"/>
                  </a:lnTo>
                  <a:lnTo>
                    <a:pt x="2776474" y="86614"/>
                  </a:lnTo>
                  <a:lnTo>
                    <a:pt x="2765044" y="93383"/>
                  </a:lnTo>
                  <a:lnTo>
                    <a:pt x="2755709" y="98653"/>
                  </a:lnTo>
                  <a:lnTo>
                    <a:pt x="2748470" y="102438"/>
                  </a:lnTo>
                  <a:lnTo>
                    <a:pt x="2743327" y="104775"/>
                  </a:lnTo>
                  <a:lnTo>
                    <a:pt x="2750820" y="117348"/>
                  </a:lnTo>
                  <a:lnTo>
                    <a:pt x="2758478" y="113779"/>
                  </a:lnTo>
                  <a:lnTo>
                    <a:pt x="2767203" y="108991"/>
                  </a:lnTo>
                  <a:lnTo>
                    <a:pt x="2776956" y="102971"/>
                  </a:lnTo>
                  <a:lnTo>
                    <a:pt x="2787777" y="95758"/>
                  </a:lnTo>
                  <a:lnTo>
                    <a:pt x="2797937" y="103949"/>
                  </a:lnTo>
                  <a:lnTo>
                    <a:pt x="2805785" y="110413"/>
                  </a:lnTo>
                  <a:lnTo>
                    <a:pt x="2811322" y="115138"/>
                  </a:lnTo>
                  <a:lnTo>
                    <a:pt x="2814574" y="118110"/>
                  </a:lnTo>
                  <a:lnTo>
                    <a:pt x="2824607" y="108204"/>
                  </a:lnTo>
                  <a:close/>
                </a:path>
                <a:path w="3580129" h="1001395">
                  <a:moveTo>
                    <a:pt x="2897124" y="630174"/>
                  </a:moveTo>
                  <a:lnTo>
                    <a:pt x="2884881" y="604050"/>
                  </a:lnTo>
                  <a:lnTo>
                    <a:pt x="2882417" y="599567"/>
                  </a:lnTo>
                  <a:lnTo>
                    <a:pt x="2870085" y="577088"/>
                  </a:lnTo>
                  <a:lnTo>
                    <a:pt x="2852737" y="549275"/>
                  </a:lnTo>
                  <a:lnTo>
                    <a:pt x="2832862" y="520573"/>
                  </a:lnTo>
                  <a:lnTo>
                    <a:pt x="2818765" y="528955"/>
                  </a:lnTo>
                  <a:lnTo>
                    <a:pt x="2829877" y="544563"/>
                  </a:lnTo>
                  <a:lnTo>
                    <a:pt x="2839796" y="559155"/>
                  </a:lnTo>
                  <a:lnTo>
                    <a:pt x="2848495" y="572757"/>
                  </a:lnTo>
                  <a:lnTo>
                    <a:pt x="2855976" y="585343"/>
                  </a:lnTo>
                  <a:lnTo>
                    <a:pt x="2814866" y="595109"/>
                  </a:lnTo>
                  <a:lnTo>
                    <a:pt x="2777109" y="602691"/>
                  </a:lnTo>
                  <a:lnTo>
                    <a:pt x="2742666" y="608063"/>
                  </a:lnTo>
                  <a:lnTo>
                    <a:pt x="2711577" y="611251"/>
                  </a:lnTo>
                  <a:lnTo>
                    <a:pt x="2732405" y="581113"/>
                  </a:lnTo>
                  <a:lnTo>
                    <a:pt x="2752801" y="546506"/>
                  </a:lnTo>
                  <a:lnTo>
                    <a:pt x="2772740" y="507441"/>
                  </a:lnTo>
                  <a:lnTo>
                    <a:pt x="2792222" y="463931"/>
                  </a:lnTo>
                  <a:lnTo>
                    <a:pt x="2776728" y="457200"/>
                  </a:lnTo>
                  <a:lnTo>
                    <a:pt x="2755290" y="505218"/>
                  </a:lnTo>
                  <a:lnTo>
                    <a:pt x="2733319" y="547331"/>
                  </a:lnTo>
                  <a:lnTo>
                    <a:pt x="2710815" y="583565"/>
                  </a:lnTo>
                  <a:lnTo>
                    <a:pt x="2687828" y="613918"/>
                  </a:lnTo>
                  <a:lnTo>
                    <a:pt x="2692400" y="629412"/>
                  </a:lnTo>
                  <a:lnTo>
                    <a:pt x="2735110" y="624776"/>
                  </a:lnTo>
                  <a:lnTo>
                    <a:pt x="2777947" y="618261"/>
                  </a:lnTo>
                  <a:lnTo>
                    <a:pt x="2813761" y="611251"/>
                  </a:lnTo>
                  <a:lnTo>
                    <a:pt x="2820886" y="609866"/>
                  </a:lnTo>
                  <a:lnTo>
                    <a:pt x="2863977" y="599567"/>
                  </a:lnTo>
                  <a:lnTo>
                    <a:pt x="2868663" y="607720"/>
                  </a:lnTo>
                  <a:lnTo>
                    <a:pt x="2873387" y="616889"/>
                  </a:lnTo>
                  <a:lnTo>
                    <a:pt x="2878137" y="627100"/>
                  </a:lnTo>
                  <a:lnTo>
                    <a:pt x="2882900" y="638302"/>
                  </a:lnTo>
                  <a:lnTo>
                    <a:pt x="2897124" y="630174"/>
                  </a:lnTo>
                  <a:close/>
                </a:path>
                <a:path w="3580129" h="1001395">
                  <a:moveTo>
                    <a:pt x="2910840" y="125349"/>
                  </a:moveTo>
                  <a:lnTo>
                    <a:pt x="2892552" y="125349"/>
                  </a:lnTo>
                  <a:lnTo>
                    <a:pt x="2895219" y="13208"/>
                  </a:lnTo>
                  <a:lnTo>
                    <a:pt x="2827020" y="13208"/>
                  </a:lnTo>
                  <a:lnTo>
                    <a:pt x="2827020" y="27178"/>
                  </a:lnTo>
                  <a:lnTo>
                    <a:pt x="2879725" y="27178"/>
                  </a:lnTo>
                  <a:lnTo>
                    <a:pt x="2879217" y="49149"/>
                  </a:lnTo>
                  <a:lnTo>
                    <a:pt x="2829814" y="49149"/>
                  </a:lnTo>
                  <a:lnTo>
                    <a:pt x="2829814" y="63119"/>
                  </a:lnTo>
                  <a:lnTo>
                    <a:pt x="2878582" y="63119"/>
                  </a:lnTo>
                  <a:lnTo>
                    <a:pt x="2878328" y="86614"/>
                  </a:lnTo>
                  <a:lnTo>
                    <a:pt x="2829814" y="86614"/>
                  </a:lnTo>
                  <a:lnTo>
                    <a:pt x="2829814" y="100965"/>
                  </a:lnTo>
                  <a:lnTo>
                    <a:pt x="2877947" y="100965"/>
                  </a:lnTo>
                  <a:lnTo>
                    <a:pt x="2877693" y="125349"/>
                  </a:lnTo>
                  <a:lnTo>
                    <a:pt x="2690749" y="125349"/>
                  </a:lnTo>
                  <a:lnTo>
                    <a:pt x="2690495" y="100965"/>
                  </a:lnTo>
                  <a:lnTo>
                    <a:pt x="2738120" y="100965"/>
                  </a:lnTo>
                  <a:lnTo>
                    <a:pt x="2738120" y="86614"/>
                  </a:lnTo>
                  <a:lnTo>
                    <a:pt x="2689860" y="86614"/>
                  </a:lnTo>
                  <a:lnTo>
                    <a:pt x="2689606" y="63119"/>
                  </a:lnTo>
                  <a:lnTo>
                    <a:pt x="2738374" y="63119"/>
                  </a:lnTo>
                  <a:lnTo>
                    <a:pt x="2738374" y="49149"/>
                  </a:lnTo>
                  <a:lnTo>
                    <a:pt x="2689225" y="49149"/>
                  </a:lnTo>
                  <a:lnTo>
                    <a:pt x="2689225" y="27432"/>
                  </a:lnTo>
                  <a:lnTo>
                    <a:pt x="2702776" y="24701"/>
                  </a:lnTo>
                  <a:lnTo>
                    <a:pt x="2715425" y="21424"/>
                  </a:lnTo>
                  <a:lnTo>
                    <a:pt x="2727210" y="17602"/>
                  </a:lnTo>
                  <a:lnTo>
                    <a:pt x="2738120" y="13208"/>
                  </a:lnTo>
                  <a:lnTo>
                    <a:pt x="2731135" y="889"/>
                  </a:lnTo>
                  <a:lnTo>
                    <a:pt x="2717355" y="5969"/>
                  </a:lnTo>
                  <a:lnTo>
                    <a:pt x="2703284" y="10096"/>
                  </a:lnTo>
                  <a:lnTo>
                    <a:pt x="2688869" y="13284"/>
                  </a:lnTo>
                  <a:lnTo>
                    <a:pt x="2674112" y="15494"/>
                  </a:lnTo>
                  <a:lnTo>
                    <a:pt x="2675255" y="125349"/>
                  </a:lnTo>
                  <a:lnTo>
                    <a:pt x="2659380" y="125349"/>
                  </a:lnTo>
                  <a:lnTo>
                    <a:pt x="2659380" y="178054"/>
                  </a:lnTo>
                  <a:lnTo>
                    <a:pt x="2674620" y="178054"/>
                  </a:lnTo>
                  <a:lnTo>
                    <a:pt x="2674620" y="139700"/>
                  </a:lnTo>
                  <a:lnTo>
                    <a:pt x="2894965" y="139700"/>
                  </a:lnTo>
                  <a:lnTo>
                    <a:pt x="2894965" y="178054"/>
                  </a:lnTo>
                  <a:lnTo>
                    <a:pt x="2910840" y="178054"/>
                  </a:lnTo>
                  <a:lnTo>
                    <a:pt x="2910840" y="139700"/>
                  </a:lnTo>
                  <a:lnTo>
                    <a:pt x="2910840" y="125349"/>
                  </a:lnTo>
                  <a:close/>
                </a:path>
                <a:path w="3580129" h="1001395">
                  <a:moveTo>
                    <a:pt x="2917317" y="204851"/>
                  </a:moveTo>
                  <a:lnTo>
                    <a:pt x="2792857" y="204851"/>
                  </a:lnTo>
                  <a:lnTo>
                    <a:pt x="2792857" y="202184"/>
                  </a:lnTo>
                  <a:lnTo>
                    <a:pt x="2810395" y="195287"/>
                  </a:lnTo>
                  <a:lnTo>
                    <a:pt x="2827401" y="188087"/>
                  </a:lnTo>
                  <a:lnTo>
                    <a:pt x="2843822" y="180619"/>
                  </a:lnTo>
                  <a:lnTo>
                    <a:pt x="2859659" y="172847"/>
                  </a:lnTo>
                  <a:lnTo>
                    <a:pt x="2859659" y="158496"/>
                  </a:lnTo>
                  <a:lnTo>
                    <a:pt x="2704465" y="158496"/>
                  </a:lnTo>
                  <a:lnTo>
                    <a:pt x="2704465" y="172847"/>
                  </a:lnTo>
                  <a:lnTo>
                    <a:pt x="2827020" y="172847"/>
                  </a:lnTo>
                  <a:lnTo>
                    <a:pt x="2816275" y="177736"/>
                  </a:lnTo>
                  <a:lnTo>
                    <a:pt x="2804452" y="182664"/>
                  </a:lnTo>
                  <a:lnTo>
                    <a:pt x="2791561" y="187642"/>
                  </a:lnTo>
                  <a:lnTo>
                    <a:pt x="2777617" y="192659"/>
                  </a:lnTo>
                  <a:lnTo>
                    <a:pt x="2777617" y="204851"/>
                  </a:lnTo>
                  <a:lnTo>
                    <a:pt x="2652649" y="204851"/>
                  </a:lnTo>
                  <a:lnTo>
                    <a:pt x="2652649" y="219075"/>
                  </a:lnTo>
                  <a:lnTo>
                    <a:pt x="2777617" y="219075"/>
                  </a:lnTo>
                  <a:lnTo>
                    <a:pt x="2777617" y="248158"/>
                  </a:lnTo>
                  <a:lnTo>
                    <a:pt x="2776474" y="250571"/>
                  </a:lnTo>
                  <a:lnTo>
                    <a:pt x="2771902" y="252857"/>
                  </a:lnTo>
                  <a:lnTo>
                    <a:pt x="2763901" y="253492"/>
                  </a:lnTo>
                  <a:lnTo>
                    <a:pt x="2744343" y="253492"/>
                  </a:lnTo>
                  <a:lnTo>
                    <a:pt x="2738374" y="253365"/>
                  </a:lnTo>
                  <a:lnTo>
                    <a:pt x="2732532" y="253111"/>
                  </a:lnTo>
                  <a:lnTo>
                    <a:pt x="2737739" y="268224"/>
                  </a:lnTo>
                  <a:lnTo>
                    <a:pt x="2779141" y="267970"/>
                  </a:lnTo>
                  <a:lnTo>
                    <a:pt x="2783586" y="266319"/>
                  </a:lnTo>
                  <a:lnTo>
                    <a:pt x="2790952" y="259969"/>
                  </a:lnTo>
                  <a:lnTo>
                    <a:pt x="2792857" y="255524"/>
                  </a:lnTo>
                  <a:lnTo>
                    <a:pt x="2792857" y="253492"/>
                  </a:lnTo>
                  <a:lnTo>
                    <a:pt x="2792857" y="219075"/>
                  </a:lnTo>
                  <a:lnTo>
                    <a:pt x="2917317" y="219075"/>
                  </a:lnTo>
                  <a:lnTo>
                    <a:pt x="2917317" y="204851"/>
                  </a:lnTo>
                  <a:close/>
                </a:path>
                <a:path w="3580129" h="1001395">
                  <a:moveTo>
                    <a:pt x="2919984" y="493522"/>
                  </a:moveTo>
                  <a:lnTo>
                    <a:pt x="2892717" y="471690"/>
                  </a:lnTo>
                  <a:lnTo>
                    <a:pt x="2869400" y="444284"/>
                  </a:lnTo>
                  <a:lnTo>
                    <a:pt x="2850045" y="411302"/>
                  </a:lnTo>
                  <a:lnTo>
                    <a:pt x="2834640" y="372745"/>
                  </a:lnTo>
                  <a:lnTo>
                    <a:pt x="2801747" y="372745"/>
                  </a:lnTo>
                  <a:lnTo>
                    <a:pt x="2801747" y="389382"/>
                  </a:lnTo>
                  <a:lnTo>
                    <a:pt x="2822194" y="389382"/>
                  </a:lnTo>
                  <a:lnTo>
                    <a:pt x="2839936" y="427393"/>
                  </a:lnTo>
                  <a:lnTo>
                    <a:pt x="2860421" y="459651"/>
                  </a:lnTo>
                  <a:lnTo>
                    <a:pt x="2883662" y="486156"/>
                  </a:lnTo>
                  <a:lnTo>
                    <a:pt x="2909697" y="506857"/>
                  </a:lnTo>
                  <a:lnTo>
                    <a:pt x="2919984" y="493522"/>
                  </a:lnTo>
                  <a:close/>
                </a:path>
                <a:path w="3580129" h="1001395">
                  <a:moveTo>
                    <a:pt x="3145028" y="155194"/>
                  </a:moveTo>
                  <a:lnTo>
                    <a:pt x="3135134" y="144513"/>
                  </a:lnTo>
                  <a:lnTo>
                    <a:pt x="3123768" y="133604"/>
                  </a:lnTo>
                  <a:lnTo>
                    <a:pt x="3110890" y="122516"/>
                  </a:lnTo>
                  <a:lnTo>
                    <a:pt x="3096514" y="111252"/>
                  </a:lnTo>
                  <a:lnTo>
                    <a:pt x="3085211" y="123190"/>
                  </a:lnTo>
                  <a:lnTo>
                    <a:pt x="3098342" y="133146"/>
                  </a:lnTo>
                  <a:lnTo>
                    <a:pt x="3110903" y="143738"/>
                  </a:lnTo>
                  <a:lnTo>
                    <a:pt x="3122866" y="154952"/>
                  </a:lnTo>
                  <a:lnTo>
                    <a:pt x="3134233" y="166751"/>
                  </a:lnTo>
                  <a:lnTo>
                    <a:pt x="3145028" y="155194"/>
                  </a:lnTo>
                  <a:close/>
                </a:path>
                <a:path w="3580129" h="1001395">
                  <a:moveTo>
                    <a:pt x="3246501" y="576072"/>
                  </a:moveTo>
                  <a:lnTo>
                    <a:pt x="3231134" y="566420"/>
                  </a:lnTo>
                  <a:lnTo>
                    <a:pt x="3225914" y="589902"/>
                  </a:lnTo>
                  <a:lnTo>
                    <a:pt x="3220262" y="606539"/>
                  </a:lnTo>
                  <a:lnTo>
                    <a:pt x="3214128" y="616559"/>
                  </a:lnTo>
                  <a:lnTo>
                    <a:pt x="3207512" y="619887"/>
                  </a:lnTo>
                  <a:lnTo>
                    <a:pt x="3202940" y="619887"/>
                  </a:lnTo>
                  <a:lnTo>
                    <a:pt x="3168561" y="595820"/>
                  </a:lnTo>
                  <a:lnTo>
                    <a:pt x="3146044" y="563118"/>
                  </a:lnTo>
                  <a:lnTo>
                    <a:pt x="3130804" y="517906"/>
                  </a:lnTo>
                  <a:lnTo>
                    <a:pt x="3240151" y="517906"/>
                  </a:lnTo>
                  <a:lnTo>
                    <a:pt x="3240151" y="502285"/>
                  </a:lnTo>
                  <a:lnTo>
                    <a:pt x="3127629" y="502285"/>
                  </a:lnTo>
                  <a:lnTo>
                    <a:pt x="3125571" y="490156"/>
                  </a:lnTo>
                  <a:lnTo>
                    <a:pt x="3124174" y="478523"/>
                  </a:lnTo>
                  <a:lnTo>
                    <a:pt x="3123425" y="467448"/>
                  </a:lnTo>
                  <a:lnTo>
                    <a:pt x="3123311" y="456946"/>
                  </a:lnTo>
                  <a:lnTo>
                    <a:pt x="3218053" y="456946"/>
                  </a:lnTo>
                  <a:lnTo>
                    <a:pt x="3218053" y="440563"/>
                  </a:lnTo>
                  <a:lnTo>
                    <a:pt x="3218053" y="392049"/>
                  </a:lnTo>
                  <a:lnTo>
                    <a:pt x="3218053" y="375920"/>
                  </a:lnTo>
                  <a:lnTo>
                    <a:pt x="3201670" y="375920"/>
                  </a:lnTo>
                  <a:lnTo>
                    <a:pt x="3201670" y="392049"/>
                  </a:lnTo>
                  <a:lnTo>
                    <a:pt x="3201670" y="440563"/>
                  </a:lnTo>
                  <a:lnTo>
                    <a:pt x="3110738" y="440563"/>
                  </a:lnTo>
                  <a:lnTo>
                    <a:pt x="3110738" y="502285"/>
                  </a:lnTo>
                  <a:lnTo>
                    <a:pt x="3020314" y="502285"/>
                  </a:lnTo>
                  <a:lnTo>
                    <a:pt x="3020314" y="456946"/>
                  </a:lnTo>
                  <a:lnTo>
                    <a:pt x="3106293" y="456946"/>
                  </a:lnTo>
                  <a:lnTo>
                    <a:pt x="3106915" y="468426"/>
                  </a:lnTo>
                  <a:lnTo>
                    <a:pt x="3107842" y="479806"/>
                  </a:lnTo>
                  <a:lnTo>
                    <a:pt x="3109112" y="491096"/>
                  </a:lnTo>
                  <a:lnTo>
                    <a:pt x="3110738" y="502285"/>
                  </a:lnTo>
                  <a:lnTo>
                    <a:pt x="3110738" y="440563"/>
                  </a:lnTo>
                  <a:lnTo>
                    <a:pt x="3020314" y="440563"/>
                  </a:lnTo>
                  <a:lnTo>
                    <a:pt x="3020314" y="392049"/>
                  </a:lnTo>
                  <a:lnTo>
                    <a:pt x="3201670" y="392049"/>
                  </a:lnTo>
                  <a:lnTo>
                    <a:pt x="3201670" y="375920"/>
                  </a:lnTo>
                  <a:lnTo>
                    <a:pt x="3003423" y="375920"/>
                  </a:lnTo>
                  <a:lnTo>
                    <a:pt x="3003423" y="615569"/>
                  </a:lnTo>
                  <a:lnTo>
                    <a:pt x="3001772" y="617982"/>
                  </a:lnTo>
                  <a:lnTo>
                    <a:pt x="2998343" y="619379"/>
                  </a:lnTo>
                  <a:lnTo>
                    <a:pt x="3004185" y="635254"/>
                  </a:lnTo>
                  <a:lnTo>
                    <a:pt x="3038868" y="626783"/>
                  </a:lnTo>
                  <a:lnTo>
                    <a:pt x="3068256" y="619036"/>
                  </a:lnTo>
                  <a:lnTo>
                    <a:pt x="3084868" y="614172"/>
                  </a:lnTo>
                  <a:lnTo>
                    <a:pt x="3092297" y="612013"/>
                  </a:lnTo>
                  <a:lnTo>
                    <a:pt x="3110992" y="605663"/>
                  </a:lnTo>
                  <a:lnTo>
                    <a:pt x="3110992" y="589788"/>
                  </a:lnTo>
                  <a:lnTo>
                    <a:pt x="3092323" y="595820"/>
                  </a:lnTo>
                  <a:lnTo>
                    <a:pt x="3070987" y="601891"/>
                  </a:lnTo>
                  <a:lnTo>
                    <a:pt x="3046984" y="608012"/>
                  </a:lnTo>
                  <a:lnTo>
                    <a:pt x="3020314" y="614172"/>
                  </a:lnTo>
                  <a:lnTo>
                    <a:pt x="3020314" y="517906"/>
                  </a:lnTo>
                  <a:lnTo>
                    <a:pt x="3113913" y="517906"/>
                  </a:lnTo>
                  <a:lnTo>
                    <a:pt x="3121050" y="545655"/>
                  </a:lnTo>
                  <a:lnTo>
                    <a:pt x="3130448" y="569645"/>
                  </a:lnTo>
                  <a:lnTo>
                    <a:pt x="3155950" y="606425"/>
                  </a:lnTo>
                  <a:lnTo>
                    <a:pt x="3196221" y="633933"/>
                  </a:lnTo>
                  <a:lnTo>
                    <a:pt x="3207512" y="635762"/>
                  </a:lnTo>
                  <a:lnTo>
                    <a:pt x="3215894" y="635762"/>
                  </a:lnTo>
                  <a:lnTo>
                    <a:pt x="3222752" y="632460"/>
                  </a:lnTo>
                  <a:lnTo>
                    <a:pt x="3228086" y="625856"/>
                  </a:lnTo>
                  <a:lnTo>
                    <a:pt x="3231705" y="619887"/>
                  </a:lnTo>
                  <a:lnTo>
                    <a:pt x="3232226" y="619036"/>
                  </a:lnTo>
                  <a:lnTo>
                    <a:pt x="3236671" y="608495"/>
                  </a:lnTo>
                  <a:lnTo>
                    <a:pt x="3241421" y="594182"/>
                  </a:lnTo>
                  <a:lnTo>
                    <a:pt x="3246501" y="576072"/>
                  </a:lnTo>
                  <a:close/>
                </a:path>
                <a:path w="3580129" h="1001395">
                  <a:moveTo>
                    <a:pt x="3415538" y="589788"/>
                  </a:moveTo>
                  <a:lnTo>
                    <a:pt x="3402711" y="580136"/>
                  </a:lnTo>
                  <a:lnTo>
                    <a:pt x="3384677" y="592569"/>
                  </a:lnTo>
                  <a:lnTo>
                    <a:pt x="3364509" y="603758"/>
                  </a:lnTo>
                  <a:lnTo>
                    <a:pt x="3342195" y="613714"/>
                  </a:lnTo>
                  <a:lnTo>
                    <a:pt x="3317748" y="622427"/>
                  </a:lnTo>
                  <a:lnTo>
                    <a:pt x="3329051" y="635762"/>
                  </a:lnTo>
                  <a:lnTo>
                    <a:pt x="3352165" y="626668"/>
                  </a:lnTo>
                  <a:lnTo>
                    <a:pt x="3374288" y="615975"/>
                  </a:lnTo>
                  <a:lnTo>
                    <a:pt x="3395408" y="603669"/>
                  </a:lnTo>
                  <a:lnTo>
                    <a:pt x="3415538" y="589788"/>
                  </a:lnTo>
                  <a:close/>
                </a:path>
                <a:path w="3580129" h="1001395">
                  <a:moveTo>
                    <a:pt x="3432429" y="470281"/>
                  </a:moveTo>
                  <a:lnTo>
                    <a:pt x="3417824" y="466725"/>
                  </a:lnTo>
                  <a:lnTo>
                    <a:pt x="3414204" y="486879"/>
                  </a:lnTo>
                  <a:lnTo>
                    <a:pt x="3408870" y="504659"/>
                  </a:lnTo>
                  <a:lnTo>
                    <a:pt x="3401822" y="520077"/>
                  </a:lnTo>
                  <a:lnTo>
                    <a:pt x="3393059" y="533146"/>
                  </a:lnTo>
                  <a:lnTo>
                    <a:pt x="3406140" y="543179"/>
                  </a:lnTo>
                  <a:lnTo>
                    <a:pt x="3415068" y="528612"/>
                  </a:lnTo>
                  <a:lnTo>
                    <a:pt x="3422421" y="511594"/>
                  </a:lnTo>
                  <a:lnTo>
                    <a:pt x="3428212" y="492137"/>
                  </a:lnTo>
                  <a:lnTo>
                    <a:pt x="3432429" y="470281"/>
                  </a:lnTo>
                  <a:close/>
                </a:path>
                <a:path w="3580129" h="1001395">
                  <a:moveTo>
                    <a:pt x="3486277" y="389636"/>
                  </a:moveTo>
                  <a:lnTo>
                    <a:pt x="3435604" y="389636"/>
                  </a:lnTo>
                  <a:lnTo>
                    <a:pt x="3436620" y="382270"/>
                  </a:lnTo>
                  <a:lnTo>
                    <a:pt x="3437509" y="375285"/>
                  </a:lnTo>
                  <a:lnTo>
                    <a:pt x="3438144" y="368808"/>
                  </a:lnTo>
                  <a:lnTo>
                    <a:pt x="3423412" y="367284"/>
                  </a:lnTo>
                  <a:lnTo>
                    <a:pt x="3419589" y="394271"/>
                  </a:lnTo>
                  <a:lnTo>
                    <a:pt x="3416147" y="417283"/>
                  </a:lnTo>
                  <a:lnTo>
                    <a:pt x="3413036" y="436499"/>
                  </a:lnTo>
                  <a:lnTo>
                    <a:pt x="3410331" y="451358"/>
                  </a:lnTo>
                  <a:lnTo>
                    <a:pt x="3469259" y="451358"/>
                  </a:lnTo>
                  <a:lnTo>
                    <a:pt x="3466973" y="496430"/>
                  </a:lnTo>
                  <a:lnTo>
                    <a:pt x="3457321" y="527304"/>
                  </a:lnTo>
                  <a:lnTo>
                    <a:pt x="3445129" y="527304"/>
                  </a:lnTo>
                  <a:lnTo>
                    <a:pt x="3432429" y="526669"/>
                  </a:lnTo>
                  <a:lnTo>
                    <a:pt x="3437636" y="542290"/>
                  </a:lnTo>
                  <a:lnTo>
                    <a:pt x="3439795" y="542544"/>
                  </a:lnTo>
                  <a:lnTo>
                    <a:pt x="3443986" y="542671"/>
                  </a:lnTo>
                  <a:lnTo>
                    <a:pt x="3450336" y="542671"/>
                  </a:lnTo>
                  <a:lnTo>
                    <a:pt x="3476244" y="527304"/>
                  </a:lnTo>
                  <a:lnTo>
                    <a:pt x="3478568" y="519734"/>
                  </a:lnTo>
                  <a:lnTo>
                    <a:pt x="3481159" y="500608"/>
                  </a:lnTo>
                  <a:lnTo>
                    <a:pt x="3483140" y="472871"/>
                  </a:lnTo>
                  <a:lnTo>
                    <a:pt x="3484499" y="436499"/>
                  </a:lnTo>
                  <a:lnTo>
                    <a:pt x="3429000" y="436499"/>
                  </a:lnTo>
                  <a:lnTo>
                    <a:pt x="3430155" y="429196"/>
                  </a:lnTo>
                  <a:lnTo>
                    <a:pt x="3431362" y="421373"/>
                  </a:lnTo>
                  <a:lnTo>
                    <a:pt x="3432581" y="413054"/>
                  </a:lnTo>
                  <a:lnTo>
                    <a:pt x="3433826" y="404241"/>
                  </a:lnTo>
                  <a:lnTo>
                    <a:pt x="3486277" y="404241"/>
                  </a:lnTo>
                  <a:lnTo>
                    <a:pt x="3486277" y="389636"/>
                  </a:lnTo>
                  <a:close/>
                </a:path>
                <a:path w="3580129" h="1001395">
                  <a:moveTo>
                    <a:pt x="3574923" y="622427"/>
                  </a:moveTo>
                  <a:lnTo>
                    <a:pt x="3558578" y="612076"/>
                  </a:lnTo>
                  <a:lnTo>
                    <a:pt x="3539121" y="601383"/>
                  </a:lnTo>
                  <a:lnTo>
                    <a:pt x="3516528" y="590359"/>
                  </a:lnTo>
                  <a:lnTo>
                    <a:pt x="3490849" y="578993"/>
                  </a:lnTo>
                  <a:lnTo>
                    <a:pt x="3479800" y="590423"/>
                  </a:lnTo>
                  <a:lnTo>
                    <a:pt x="3502368" y="600049"/>
                  </a:lnTo>
                  <a:lnTo>
                    <a:pt x="3523831" y="610412"/>
                  </a:lnTo>
                  <a:lnTo>
                    <a:pt x="3544189" y="621525"/>
                  </a:lnTo>
                  <a:lnTo>
                    <a:pt x="3563493" y="633349"/>
                  </a:lnTo>
                  <a:lnTo>
                    <a:pt x="3574923" y="622427"/>
                  </a:lnTo>
                  <a:close/>
                </a:path>
                <a:path w="3580129" h="1001395">
                  <a:moveTo>
                    <a:pt x="3578352" y="550164"/>
                  </a:moveTo>
                  <a:lnTo>
                    <a:pt x="3555492" y="550164"/>
                  </a:lnTo>
                  <a:lnTo>
                    <a:pt x="3556228" y="519734"/>
                  </a:lnTo>
                  <a:lnTo>
                    <a:pt x="3556939" y="483743"/>
                  </a:lnTo>
                  <a:lnTo>
                    <a:pt x="3557701" y="438873"/>
                  </a:lnTo>
                  <a:lnTo>
                    <a:pt x="3558540" y="383286"/>
                  </a:lnTo>
                  <a:lnTo>
                    <a:pt x="3501009" y="383286"/>
                  </a:lnTo>
                  <a:lnTo>
                    <a:pt x="3501009" y="398145"/>
                  </a:lnTo>
                  <a:lnTo>
                    <a:pt x="3542411" y="398145"/>
                  </a:lnTo>
                  <a:lnTo>
                    <a:pt x="3542436" y="399110"/>
                  </a:lnTo>
                  <a:lnTo>
                    <a:pt x="3542550" y="421373"/>
                  </a:lnTo>
                  <a:lnTo>
                    <a:pt x="3542449" y="425488"/>
                  </a:lnTo>
                  <a:lnTo>
                    <a:pt x="3542182" y="431939"/>
                  </a:lnTo>
                  <a:lnTo>
                    <a:pt x="3541776" y="438277"/>
                  </a:lnTo>
                  <a:lnTo>
                    <a:pt x="3499612" y="438277"/>
                  </a:lnTo>
                  <a:lnTo>
                    <a:pt x="3499612" y="453644"/>
                  </a:lnTo>
                  <a:lnTo>
                    <a:pt x="3541776" y="453644"/>
                  </a:lnTo>
                  <a:lnTo>
                    <a:pt x="3541750" y="463791"/>
                  </a:lnTo>
                  <a:lnTo>
                    <a:pt x="3541623" y="485203"/>
                  </a:lnTo>
                  <a:lnTo>
                    <a:pt x="3541522" y="493522"/>
                  </a:lnTo>
                  <a:lnTo>
                    <a:pt x="3499358" y="493522"/>
                  </a:lnTo>
                  <a:lnTo>
                    <a:pt x="3499358" y="508635"/>
                  </a:lnTo>
                  <a:lnTo>
                    <a:pt x="3541141" y="508635"/>
                  </a:lnTo>
                  <a:lnTo>
                    <a:pt x="3541001" y="517779"/>
                  </a:lnTo>
                  <a:lnTo>
                    <a:pt x="3540429" y="543179"/>
                  </a:lnTo>
                  <a:lnTo>
                    <a:pt x="3540252" y="550164"/>
                  </a:lnTo>
                  <a:lnTo>
                    <a:pt x="3351911" y="550164"/>
                  </a:lnTo>
                  <a:lnTo>
                    <a:pt x="3351911" y="509143"/>
                  </a:lnTo>
                  <a:lnTo>
                    <a:pt x="3395218" y="509143"/>
                  </a:lnTo>
                  <a:lnTo>
                    <a:pt x="3395218" y="493522"/>
                  </a:lnTo>
                  <a:lnTo>
                    <a:pt x="3351276" y="493522"/>
                  </a:lnTo>
                  <a:lnTo>
                    <a:pt x="3351415" y="486879"/>
                  </a:lnTo>
                  <a:lnTo>
                    <a:pt x="3351530" y="476872"/>
                  </a:lnTo>
                  <a:lnTo>
                    <a:pt x="3351479" y="463791"/>
                  </a:lnTo>
                  <a:lnTo>
                    <a:pt x="3351276" y="453644"/>
                  </a:lnTo>
                  <a:lnTo>
                    <a:pt x="3397250" y="453644"/>
                  </a:lnTo>
                  <a:lnTo>
                    <a:pt x="3397250" y="438531"/>
                  </a:lnTo>
                  <a:lnTo>
                    <a:pt x="3351022" y="438531"/>
                  </a:lnTo>
                  <a:lnTo>
                    <a:pt x="3350831" y="431939"/>
                  </a:lnTo>
                  <a:lnTo>
                    <a:pt x="3350945" y="407035"/>
                  </a:lnTo>
                  <a:lnTo>
                    <a:pt x="3351022" y="403606"/>
                  </a:lnTo>
                  <a:lnTo>
                    <a:pt x="3364877" y="399110"/>
                  </a:lnTo>
                  <a:lnTo>
                    <a:pt x="3378263" y="394208"/>
                  </a:lnTo>
                  <a:lnTo>
                    <a:pt x="3391166" y="388937"/>
                  </a:lnTo>
                  <a:lnTo>
                    <a:pt x="3403600" y="383286"/>
                  </a:lnTo>
                  <a:lnTo>
                    <a:pt x="3396107" y="369570"/>
                  </a:lnTo>
                  <a:lnTo>
                    <a:pt x="3378593" y="377456"/>
                  </a:lnTo>
                  <a:lnTo>
                    <a:pt x="3362668" y="383768"/>
                  </a:lnTo>
                  <a:lnTo>
                    <a:pt x="3348304" y="388505"/>
                  </a:lnTo>
                  <a:lnTo>
                    <a:pt x="3335528" y="391668"/>
                  </a:lnTo>
                  <a:lnTo>
                    <a:pt x="3336671" y="550164"/>
                  </a:lnTo>
                  <a:lnTo>
                    <a:pt x="3313811" y="550164"/>
                  </a:lnTo>
                  <a:lnTo>
                    <a:pt x="3313811" y="565658"/>
                  </a:lnTo>
                  <a:lnTo>
                    <a:pt x="3578352" y="565658"/>
                  </a:lnTo>
                  <a:lnTo>
                    <a:pt x="3578352" y="550164"/>
                  </a:lnTo>
                  <a:close/>
                </a:path>
                <a:path w="3580129" h="1001395">
                  <a:moveTo>
                    <a:pt x="3579876" y="246380"/>
                  </a:moveTo>
                  <a:lnTo>
                    <a:pt x="3459734" y="246380"/>
                  </a:lnTo>
                  <a:lnTo>
                    <a:pt x="3459734" y="164084"/>
                  </a:lnTo>
                  <a:lnTo>
                    <a:pt x="3561588" y="164084"/>
                  </a:lnTo>
                  <a:lnTo>
                    <a:pt x="3561588" y="147828"/>
                  </a:lnTo>
                  <a:lnTo>
                    <a:pt x="3459734" y="147828"/>
                  </a:lnTo>
                  <a:lnTo>
                    <a:pt x="3459734" y="78359"/>
                  </a:lnTo>
                  <a:lnTo>
                    <a:pt x="3575558" y="78359"/>
                  </a:lnTo>
                  <a:lnTo>
                    <a:pt x="3575558" y="61976"/>
                  </a:lnTo>
                  <a:lnTo>
                    <a:pt x="3459734" y="61976"/>
                  </a:lnTo>
                  <a:lnTo>
                    <a:pt x="3459734" y="2159"/>
                  </a:lnTo>
                  <a:lnTo>
                    <a:pt x="3443351" y="2159"/>
                  </a:lnTo>
                  <a:lnTo>
                    <a:pt x="3443351" y="61976"/>
                  </a:lnTo>
                  <a:lnTo>
                    <a:pt x="3368929" y="61976"/>
                  </a:lnTo>
                  <a:lnTo>
                    <a:pt x="3373564" y="50622"/>
                  </a:lnTo>
                  <a:lnTo>
                    <a:pt x="3377768" y="39370"/>
                  </a:lnTo>
                  <a:lnTo>
                    <a:pt x="3381514" y="28232"/>
                  </a:lnTo>
                  <a:lnTo>
                    <a:pt x="3384804" y="17145"/>
                  </a:lnTo>
                  <a:lnTo>
                    <a:pt x="3368929" y="13208"/>
                  </a:lnTo>
                  <a:lnTo>
                    <a:pt x="3358299" y="44259"/>
                  </a:lnTo>
                  <a:lnTo>
                    <a:pt x="3344926" y="72440"/>
                  </a:lnTo>
                  <a:lnTo>
                    <a:pt x="3328771" y="97739"/>
                  </a:lnTo>
                  <a:lnTo>
                    <a:pt x="3309874" y="120142"/>
                  </a:lnTo>
                  <a:lnTo>
                    <a:pt x="3322701" y="131191"/>
                  </a:lnTo>
                  <a:lnTo>
                    <a:pt x="3332861" y="120027"/>
                  </a:lnTo>
                  <a:lnTo>
                    <a:pt x="3342602" y="107492"/>
                  </a:lnTo>
                  <a:lnTo>
                    <a:pt x="3351911" y="93599"/>
                  </a:lnTo>
                  <a:lnTo>
                    <a:pt x="3360801" y="78359"/>
                  </a:lnTo>
                  <a:lnTo>
                    <a:pt x="3443351" y="78359"/>
                  </a:lnTo>
                  <a:lnTo>
                    <a:pt x="3443351" y="147828"/>
                  </a:lnTo>
                  <a:lnTo>
                    <a:pt x="3345815" y="147828"/>
                  </a:lnTo>
                  <a:lnTo>
                    <a:pt x="3345815" y="164084"/>
                  </a:lnTo>
                  <a:lnTo>
                    <a:pt x="3443351" y="164084"/>
                  </a:lnTo>
                  <a:lnTo>
                    <a:pt x="3443351" y="246380"/>
                  </a:lnTo>
                  <a:lnTo>
                    <a:pt x="3314319" y="246380"/>
                  </a:lnTo>
                  <a:lnTo>
                    <a:pt x="3314319" y="261874"/>
                  </a:lnTo>
                  <a:lnTo>
                    <a:pt x="3579876" y="261874"/>
                  </a:lnTo>
                  <a:lnTo>
                    <a:pt x="3579876" y="246380"/>
                  </a:lnTo>
                  <a:close/>
                </a:path>
              </a:pathLst>
            </a:custGeom>
            <a:solidFill>
              <a:srgbClr val="000000"/>
            </a:solidFill>
          </p:spPr>
          <p:txBody>
            <a:bodyPr wrap="square" lIns="0" tIns="0" rIns="0" bIns="0" rtlCol="0"/>
            <a:lstStyle/>
            <a:p>
              <a:endParaRPr sz="2800" dirty="0"/>
            </a:p>
          </p:txBody>
        </p:sp>
        <p:sp>
          <p:nvSpPr>
            <p:cNvPr id="9" name="object 9"/>
            <p:cNvSpPr/>
            <p:nvPr/>
          </p:nvSpPr>
          <p:spPr>
            <a:xfrm>
              <a:off x="7802879" y="2310371"/>
              <a:ext cx="1425702" cy="383298"/>
            </a:xfrm>
            <a:prstGeom prst="rect">
              <a:avLst/>
            </a:prstGeom>
            <a:blipFill>
              <a:blip r:embed="rId3" cstate="print"/>
              <a:stretch>
                <a:fillRect/>
              </a:stretch>
            </a:blipFill>
          </p:spPr>
          <p:txBody>
            <a:bodyPr wrap="square" lIns="0" tIns="0" rIns="0" bIns="0" rtlCol="0"/>
            <a:lstStyle/>
            <a:p>
              <a:endParaRPr sz="2800"/>
            </a:p>
          </p:txBody>
        </p:sp>
        <p:sp>
          <p:nvSpPr>
            <p:cNvPr id="10" name="object 10"/>
            <p:cNvSpPr/>
            <p:nvPr/>
          </p:nvSpPr>
          <p:spPr>
            <a:xfrm>
              <a:off x="7828025" y="2314829"/>
              <a:ext cx="1382395" cy="318770"/>
            </a:xfrm>
            <a:custGeom>
              <a:avLst/>
              <a:gdLst/>
              <a:ahLst/>
              <a:cxnLst/>
              <a:rect l="l" t="t" r="r" b="b"/>
              <a:pathLst>
                <a:path w="1382395" h="318769">
                  <a:moveTo>
                    <a:pt x="149098" y="163957"/>
                  </a:moveTo>
                  <a:lnTo>
                    <a:pt x="116458" y="163957"/>
                  </a:lnTo>
                  <a:lnTo>
                    <a:pt x="111982" y="187340"/>
                  </a:lnTo>
                  <a:lnTo>
                    <a:pt x="104457" y="208724"/>
                  </a:lnTo>
                  <a:lnTo>
                    <a:pt x="80264" y="245491"/>
                  </a:lnTo>
                  <a:lnTo>
                    <a:pt x="48450" y="273780"/>
                  </a:lnTo>
                  <a:lnTo>
                    <a:pt x="13207" y="293116"/>
                  </a:lnTo>
                  <a:lnTo>
                    <a:pt x="35559" y="317754"/>
                  </a:lnTo>
                  <a:lnTo>
                    <a:pt x="79875" y="289865"/>
                  </a:lnTo>
                  <a:lnTo>
                    <a:pt x="113569" y="254952"/>
                  </a:lnTo>
                  <a:lnTo>
                    <a:pt x="136644" y="212990"/>
                  </a:lnTo>
                  <a:lnTo>
                    <a:pt x="149098" y="163957"/>
                  </a:lnTo>
                  <a:close/>
                </a:path>
                <a:path w="1382395" h="318769">
                  <a:moveTo>
                    <a:pt x="150114" y="283210"/>
                  </a:moveTo>
                  <a:lnTo>
                    <a:pt x="160908" y="314833"/>
                  </a:lnTo>
                  <a:lnTo>
                    <a:pt x="168054" y="315092"/>
                  </a:lnTo>
                  <a:lnTo>
                    <a:pt x="177879" y="315293"/>
                  </a:lnTo>
                  <a:lnTo>
                    <a:pt x="205613" y="315468"/>
                  </a:lnTo>
                  <a:lnTo>
                    <a:pt x="212685" y="315061"/>
                  </a:lnTo>
                  <a:lnTo>
                    <a:pt x="246252" y="291084"/>
                  </a:lnTo>
                  <a:lnTo>
                    <a:pt x="248051" y="284988"/>
                  </a:lnTo>
                  <a:lnTo>
                    <a:pt x="202056" y="284988"/>
                  </a:lnTo>
                  <a:lnTo>
                    <a:pt x="188672" y="284870"/>
                  </a:lnTo>
                  <a:lnTo>
                    <a:pt x="175561" y="284527"/>
                  </a:lnTo>
                  <a:lnTo>
                    <a:pt x="162712" y="283970"/>
                  </a:lnTo>
                  <a:lnTo>
                    <a:pt x="150114" y="283210"/>
                  </a:lnTo>
                  <a:close/>
                </a:path>
                <a:path w="1382395" h="318769">
                  <a:moveTo>
                    <a:pt x="258825" y="132715"/>
                  </a:moveTo>
                  <a:lnTo>
                    <a:pt x="59944" y="132715"/>
                  </a:lnTo>
                  <a:lnTo>
                    <a:pt x="59944" y="163957"/>
                  </a:lnTo>
                  <a:lnTo>
                    <a:pt x="226059" y="163957"/>
                  </a:lnTo>
                  <a:lnTo>
                    <a:pt x="225611" y="180840"/>
                  </a:lnTo>
                  <a:lnTo>
                    <a:pt x="222503" y="237490"/>
                  </a:lnTo>
                  <a:lnTo>
                    <a:pt x="216592" y="277584"/>
                  </a:lnTo>
                  <a:lnTo>
                    <a:pt x="206375" y="284988"/>
                  </a:lnTo>
                  <a:lnTo>
                    <a:pt x="248051" y="284988"/>
                  </a:lnTo>
                  <a:lnTo>
                    <a:pt x="255143" y="231012"/>
                  </a:lnTo>
                  <a:lnTo>
                    <a:pt x="258079" y="182149"/>
                  </a:lnTo>
                  <a:lnTo>
                    <a:pt x="258777" y="145659"/>
                  </a:lnTo>
                  <a:lnTo>
                    <a:pt x="258825" y="132715"/>
                  </a:lnTo>
                  <a:close/>
                </a:path>
                <a:path w="1382395" h="318769">
                  <a:moveTo>
                    <a:pt x="226059" y="8382"/>
                  </a:moveTo>
                  <a:lnTo>
                    <a:pt x="173227" y="8382"/>
                  </a:lnTo>
                  <a:lnTo>
                    <a:pt x="173227" y="38608"/>
                  </a:lnTo>
                  <a:lnTo>
                    <a:pt x="205613" y="38608"/>
                  </a:lnTo>
                  <a:lnTo>
                    <a:pt x="219495" y="70945"/>
                  </a:lnTo>
                  <a:lnTo>
                    <a:pt x="238855" y="102044"/>
                  </a:lnTo>
                  <a:lnTo>
                    <a:pt x="263691" y="131905"/>
                  </a:lnTo>
                  <a:lnTo>
                    <a:pt x="294004" y="160528"/>
                  </a:lnTo>
                  <a:lnTo>
                    <a:pt x="314198" y="135128"/>
                  </a:lnTo>
                  <a:lnTo>
                    <a:pt x="283692" y="108198"/>
                  </a:lnTo>
                  <a:lnTo>
                    <a:pt x="258841" y="78089"/>
                  </a:lnTo>
                  <a:lnTo>
                    <a:pt x="239635" y="44813"/>
                  </a:lnTo>
                  <a:lnTo>
                    <a:pt x="226059" y="8382"/>
                  </a:lnTo>
                  <a:close/>
                </a:path>
                <a:path w="1382395" h="318769">
                  <a:moveTo>
                    <a:pt x="103377" y="3810"/>
                  </a:moveTo>
                  <a:lnTo>
                    <a:pt x="83135" y="44580"/>
                  </a:lnTo>
                  <a:lnTo>
                    <a:pt x="59166" y="80232"/>
                  </a:lnTo>
                  <a:lnTo>
                    <a:pt x="31458" y="110787"/>
                  </a:lnTo>
                  <a:lnTo>
                    <a:pt x="0" y="136271"/>
                  </a:lnTo>
                  <a:lnTo>
                    <a:pt x="21971" y="158876"/>
                  </a:lnTo>
                  <a:lnTo>
                    <a:pt x="54943" y="130381"/>
                  </a:lnTo>
                  <a:lnTo>
                    <a:pt x="86487" y="93599"/>
                  </a:lnTo>
                  <a:lnTo>
                    <a:pt x="112775" y="53689"/>
                  </a:lnTo>
                  <a:lnTo>
                    <a:pt x="129921" y="15494"/>
                  </a:lnTo>
                  <a:lnTo>
                    <a:pt x="103377" y="3810"/>
                  </a:lnTo>
                  <a:close/>
                </a:path>
                <a:path w="1382395" h="318769">
                  <a:moveTo>
                    <a:pt x="634619" y="234315"/>
                  </a:moveTo>
                  <a:lnTo>
                    <a:pt x="603250" y="234315"/>
                  </a:lnTo>
                  <a:lnTo>
                    <a:pt x="603250" y="315468"/>
                  </a:lnTo>
                  <a:lnTo>
                    <a:pt x="634619" y="315468"/>
                  </a:lnTo>
                  <a:lnTo>
                    <a:pt x="634619" y="234315"/>
                  </a:lnTo>
                  <a:close/>
                </a:path>
                <a:path w="1382395" h="318769">
                  <a:moveTo>
                    <a:pt x="451612" y="174244"/>
                  </a:moveTo>
                  <a:lnTo>
                    <a:pt x="420750" y="174244"/>
                  </a:lnTo>
                  <a:lnTo>
                    <a:pt x="420750" y="314833"/>
                  </a:lnTo>
                  <a:lnTo>
                    <a:pt x="451612" y="314833"/>
                  </a:lnTo>
                  <a:lnTo>
                    <a:pt x="451612" y="174244"/>
                  </a:lnTo>
                  <a:close/>
                </a:path>
                <a:path w="1382395" h="318769">
                  <a:moveTo>
                    <a:pt x="634619" y="5969"/>
                  </a:moveTo>
                  <a:lnTo>
                    <a:pt x="603250" y="5969"/>
                  </a:lnTo>
                  <a:lnTo>
                    <a:pt x="603250" y="202565"/>
                  </a:lnTo>
                  <a:lnTo>
                    <a:pt x="493649" y="217550"/>
                  </a:lnTo>
                  <a:lnTo>
                    <a:pt x="496443" y="248793"/>
                  </a:lnTo>
                  <a:lnTo>
                    <a:pt x="603250" y="234315"/>
                  </a:lnTo>
                  <a:lnTo>
                    <a:pt x="634619" y="234315"/>
                  </a:lnTo>
                  <a:lnTo>
                    <a:pt x="634619" y="230378"/>
                  </a:lnTo>
                  <a:lnTo>
                    <a:pt x="667512" y="225298"/>
                  </a:lnTo>
                  <a:lnTo>
                    <a:pt x="666629" y="198500"/>
                  </a:lnTo>
                  <a:lnTo>
                    <a:pt x="634619" y="198500"/>
                  </a:lnTo>
                  <a:lnTo>
                    <a:pt x="634619" y="5969"/>
                  </a:lnTo>
                  <a:close/>
                </a:path>
                <a:path w="1382395" h="318769">
                  <a:moveTo>
                    <a:pt x="451612" y="117475"/>
                  </a:moveTo>
                  <a:lnTo>
                    <a:pt x="419100" y="117475"/>
                  </a:lnTo>
                  <a:lnTo>
                    <a:pt x="404860" y="146905"/>
                  </a:lnTo>
                  <a:lnTo>
                    <a:pt x="389382" y="173275"/>
                  </a:lnTo>
                  <a:lnTo>
                    <a:pt x="372665" y="196574"/>
                  </a:lnTo>
                  <a:lnTo>
                    <a:pt x="354710" y="216788"/>
                  </a:lnTo>
                  <a:lnTo>
                    <a:pt x="372745" y="244983"/>
                  </a:lnTo>
                  <a:lnTo>
                    <a:pt x="384460" y="232144"/>
                  </a:lnTo>
                  <a:lnTo>
                    <a:pt x="396367" y="216090"/>
                  </a:lnTo>
                  <a:lnTo>
                    <a:pt x="408463" y="196798"/>
                  </a:lnTo>
                  <a:lnTo>
                    <a:pt x="420750" y="174244"/>
                  </a:lnTo>
                  <a:lnTo>
                    <a:pt x="451612" y="174244"/>
                  </a:lnTo>
                  <a:lnTo>
                    <a:pt x="451612" y="167894"/>
                  </a:lnTo>
                  <a:lnTo>
                    <a:pt x="485659" y="167894"/>
                  </a:lnTo>
                  <a:lnTo>
                    <a:pt x="477520" y="157019"/>
                  </a:lnTo>
                  <a:lnTo>
                    <a:pt x="465089" y="142075"/>
                  </a:lnTo>
                  <a:lnTo>
                    <a:pt x="451612" y="127381"/>
                  </a:lnTo>
                  <a:lnTo>
                    <a:pt x="451612" y="117475"/>
                  </a:lnTo>
                  <a:close/>
                </a:path>
                <a:path w="1382395" h="318769">
                  <a:moveTo>
                    <a:pt x="485659" y="167894"/>
                  </a:moveTo>
                  <a:lnTo>
                    <a:pt x="451612" y="167894"/>
                  </a:lnTo>
                  <a:lnTo>
                    <a:pt x="458065" y="177319"/>
                  </a:lnTo>
                  <a:lnTo>
                    <a:pt x="464488" y="187706"/>
                  </a:lnTo>
                  <a:lnTo>
                    <a:pt x="470828" y="198933"/>
                  </a:lnTo>
                  <a:lnTo>
                    <a:pt x="477139" y="211074"/>
                  </a:lnTo>
                  <a:lnTo>
                    <a:pt x="499237" y="187706"/>
                  </a:lnTo>
                  <a:lnTo>
                    <a:pt x="488902" y="172225"/>
                  </a:lnTo>
                  <a:lnTo>
                    <a:pt x="485659" y="167894"/>
                  </a:lnTo>
                  <a:close/>
                </a:path>
                <a:path w="1382395" h="318769">
                  <a:moveTo>
                    <a:pt x="666496" y="194437"/>
                  </a:moveTo>
                  <a:lnTo>
                    <a:pt x="634619" y="198500"/>
                  </a:lnTo>
                  <a:lnTo>
                    <a:pt x="666629" y="198500"/>
                  </a:lnTo>
                  <a:lnTo>
                    <a:pt x="666496" y="194437"/>
                  </a:lnTo>
                  <a:close/>
                </a:path>
                <a:path w="1382395" h="318769">
                  <a:moveTo>
                    <a:pt x="520446" y="101854"/>
                  </a:moveTo>
                  <a:lnTo>
                    <a:pt x="499872" y="124968"/>
                  </a:lnTo>
                  <a:lnTo>
                    <a:pt x="520519" y="140922"/>
                  </a:lnTo>
                  <a:lnTo>
                    <a:pt x="538464" y="156400"/>
                  </a:lnTo>
                  <a:lnTo>
                    <a:pt x="553718" y="171402"/>
                  </a:lnTo>
                  <a:lnTo>
                    <a:pt x="566293" y="185928"/>
                  </a:lnTo>
                  <a:lnTo>
                    <a:pt x="587628" y="162179"/>
                  </a:lnTo>
                  <a:lnTo>
                    <a:pt x="574363" y="147699"/>
                  </a:lnTo>
                  <a:lnTo>
                    <a:pt x="558752" y="132826"/>
                  </a:lnTo>
                  <a:lnTo>
                    <a:pt x="540688" y="117475"/>
                  </a:lnTo>
                  <a:lnTo>
                    <a:pt x="520446" y="101854"/>
                  </a:lnTo>
                  <a:close/>
                </a:path>
                <a:path w="1382395" h="318769">
                  <a:moveTo>
                    <a:pt x="496443" y="87630"/>
                  </a:moveTo>
                  <a:lnTo>
                    <a:pt x="358267" y="87630"/>
                  </a:lnTo>
                  <a:lnTo>
                    <a:pt x="358267" y="117475"/>
                  </a:lnTo>
                  <a:lnTo>
                    <a:pt x="496443" y="117475"/>
                  </a:lnTo>
                  <a:lnTo>
                    <a:pt x="496443" y="87630"/>
                  </a:lnTo>
                  <a:close/>
                </a:path>
                <a:path w="1382395" h="318769">
                  <a:moveTo>
                    <a:pt x="530605" y="18669"/>
                  </a:moveTo>
                  <a:lnTo>
                    <a:pt x="508507" y="41021"/>
                  </a:lnTo>
                  <a:lnTo>
                    <a:pt x="524793" y="53879"/>
                  </a:lnTo>
                  <a:lnTo>
                    <a:pt x="540686" y="67881"/>
                  </a:lnTo>
                  <a:lnTo>
                    <a:pt x="556174" y="83026"/>
                  </a:lnTo>
                  <a:lnTo>
                    <a:pt x="571246" y="99313"/>
                  </a:lnTo>
                  <a:lnTo>
                    <a:pt x="592581" y="76200"/>
                  </a:lnTo>
                  <a:lnTo>
                    <a:pt x="578772" y="61388"/>
                  </a:lnTo>
                  <a:lnTo>
                    <a:pt x="563832" y="46862"/>
                  </a:lnTo>
                  <a:lnTo>
                    <a:pt x="547772" y="32623"/>
                  </a:lnTo>
                  <a:lnTo>
                    <a:pt x="530605" y="18669"/>
                  </a:lnTo>
                  <a:close/>
                </a:path>
                <a:path w="1382395" h="318769">
                  <a:moveTo>
                    <a:pt x="451612" y="46736"/>
                  </a:moveTo>
                  <a:lnTo>
                    <a:pt x="420750" y="46736"/>
                  </a:lnTo>
                  <a:lnTo>
                    <a:pt x="420750" y="87630"/>
                  </a:lnTo>
                  <a:lnTo>
                    <a:pt x="451612" y="87630"/>
                  </a:lnTo>
                  <a:lnTo>
                    <a:pt x="451612" y="46736"/>
                  </a:lnTo>
                  <a:close/>
                </a:path>
                <a:path w="1382395" h="318769">
                  <a:moveTo>
                    <a:pt x="488950" y="2412"/>
                  </a:moveTo>
                  <a:lnTo>
                    <a:pt x="458041" y="10199"/>
                  </a:lnTo>
                  <a:lnTo>
                    <a:pt x="426275" y="16224"/>
                  </a:lnTo>
                  <a:lnTo>
                    <a:pt x="393652" y="20486"/>
                  </a:lnTo>
                  <a:lnTo>
                    <a:pt x="360172" y="22987"/>
                  </a:lnTo>
                  <a:lnTo>
                    <a:pt x="373506" y="51816"/>
                  </a:lnTo>
                  <a:lnTo>
                    <a:pt x="385746" y="50915"/>
                  </a:lnTo>
                  <a:lnTo>
                    <a:pt x="397700" y="49752"/>
                  </a:lnTo>
                  <a:lnTo>
                    <a:pt x="409368" y="48351"/>
                  </a:lnTo>
                  <a:lnTo>
                    <a:pt x="420750" y="46736"/>
                  </a:lnTo>
                  <a:lnTo>
                    <a:pt x="451612" y="46736"/>
                  </a:lnTo>
                  <a:lnTo>
                    <a:pt x="451612" y="41783"/>
                  </a:lnTo>
                  <a:lnTo>
                    <a:pt x="465542" y="39280"/>
                  </a:lnTo>
                  <a:lnTo>
                    <a:pt x="478948" y="36337"/>
                  </a:lnTo>
                  <a:lnTo>
                    <a:pt x="491831" y="32942"/>
                  </a:lnTo>
                  <a:lnTo>
                    <a:pt x="504190" y="29083"/>
                  </a:lnTo>
                  <a:lnTo>
                    <a:pt x="488950" y="2412"/>
                  </a:lnTo>
                  <a:close/>
                </a:path>
                <a:path w="1382395" h="318769">
                  <a:moveTo>
                    <a:pt x="826389" y="232791"/>
                  </a:moveTo>
                  <a:lnTo>
                    <a:pt x="822071" y="232791"/>
                  </a:lnTo>
                  <a:lnTo>
                    <a:pt x="812117" y="250245"/>
                  </a:lnTo>
                  <a:lnTo>
                    <a:pt x="800925" y="267366"/>
                  </a:lnTo>
                  <a:lnTo>
                    <a:pt x="788495" y="284154"/>
                  </a:lnTo>
                  <a:lnTo>
                    <a:pt x="774826" y="300609"/>
                  </a:lnTo>
                  <a:lnTo>
                    <a:pt x="800353" y="318770"/>
                  </a:lnTo>
                  <a:lnTo>
                    <a:pt x="813814" y="302672"/>
                  </a:lnTo>
                  <a:lnTo>
                    <a:pt x="826404" y="285242"/>
                  </a:lnTo>
                  <a:lnTo>
                    <a:pt x="838162" y="266477"/>
                  </a:lnTo>
                  <a:lnTo>
                    <a:pt x="849122" y="246380"/>
                  </a:lnTo>
                  <a:lnTo>
                    <a:pt x="826389" y="232791"/>
                  </a:lnTo>
                  <a:close/>
                </a:path>
                <a:path w="1382395" h="318769">
                  <a:moveTo>
                    <a:pt x="754888" y="180594"/>
                  </a:moveTo>
                  <a:lnTo>
                    <a:pt x="745722" y="210903"/>
                  </a:lnTo>
                  <a:lnTo>
                    <a:pt x="735377" y="240665"/>
                  </a:lnTo>
                  <a:lnTo>
                    <a:pt x="723723" y="270176"/>
                  </a:lnTo>
                  <a:lnTo>
                    <a:pt x="711200" y="298450"/>
                  </a:lnTo>
                  <a:lnTo>
                    <a:pt x="738251" y="317754"/>
                  </a:lnTo>
                  <a:lnTo>
                    <a:pt x="751893" y="286706"/>
                  </a:lnTo>
                  <a:lnTo>
                    <a:pt x="763857" y="256635"/>
                  </a:lnTo>
                  <a:lnTo>
                    <a:pt x="774130" y="227564"/>
                  </a:lnTo>
                  <a:lnTo>
                    <a:pt x="782701" y="199517"/>
                  </a:lnTo>
                  <a:lnTo>
                    <a:pt x="754888" y="180594"/>
                  </a:lnTo>
                  <a:close/>
                </a:path>
                <a:path w="1382395" h="318769">
                  <a:moveTo>
                    <a:pt x="887095" y="239903"/>
                  </a:moveTo>
                  <a:lnTo>
                    <a:pt x="859663" y="253746"/>
                  </a:lnTo>
                  <a:lnTo>
                    <a:pt x="869722" y="270176"/>
                  </a:lnTo>
                  <a:lnTo>
                    <a:pt x="877951" y="284988"/>
                  </a:lnTo>
                  <a:lnTo>
                    <a:pt x="884666" y="298751"/>
                  </a:lnTo>
                  <a:lnTo>
                    <a:pt x="889762" y="311276"/>
                  </a:lnTo>
                  <a:lnTo>
                    <a:pt x="918209" y="299593"/>
                  </a:lnTo>
                  <a:lnTo>
                    <a:pt x="912254" y="284988"/>
                  </a:lnTo>
                  <a:lnTo>
                    <a:pt x="904901" y="269855"/>
                  </a:lnTo>
                  <a:lnTo>
                    <a:pt x="896689" y="255141"/>
                  </a:lnTo>
                  <a:lnTo>
                    <a:pt x="887095" y="239903"/>
                  </a:lnTo>
                  <a:close/>
                </a:path>
                <a:path w="1382395" h="318769">
                  <a:moveTo>
                    <a:pt x="906779" y="14478"/>
                  </a:moveTo>
                  <a:lnTo>
                    <a:pt x="797178" y="14478"/>
                  </a:lnTo>
                  <a:lnTo>
                    <a:pt x="797178" y="232791"/>
                  </a:lnTo>
                  <a:lnTo>
                    <a:pt x="906779" y="232791"/>
                  </a:lnTo>
                  <a:lnTo>
                    <a:pt x="906779" y="203962"/>
                  </a:lnTo>
                  <a:lnTo>
                    <a:pt x="827404" y="203962"/>
                  </a:lnTo>
                  <a:lnTo>
                    <a:pt x="827404" y="169037"/>
                  </a:lnTo>
                  <a:lnTo>
                    <a:pt x="906779" y="169037"/>
                  </a:lnTo>
                  <a:lnTo>
                    <a:pt x="906779" y="141605"/>
                  </a:lnTo>
                  <a:lnTo>
                    <a:pt x="827404" y="141605"/>
                  </a:lnTo>
                  <a:lnTo>
                    <a:pt x="827404" y="105663"/>
                  </a:lnTo>
                  <a:lnTo>
                    <a:pt x="906779" y="105663"/>
                  </a:lnTo>
                  <a:lnTo>
                    <a:pt x="906779" y="77978"/>
                  </a:lnTo>
                  <a:lnTo>
                    <a:pt x="827404" y="77978"/>
                  </a:lnTo>
                  <a:lnTo>
                    <a:pt x="827404" y="43307"/>
                  </a:lnTo>
                  <a:lnTo>
                    <a:pt x="906779" y="43307"/>
                  </a:lnTo>
                  <a:lnTo>
                    <a:pt x="906779" y="14478"/>
                  </a:lnTo>
                  <a:close/>
                </a:path>
                <a:path w="1382395" h="318769">
                  <a:moveTo>
                    <a:pt x="906779" y="169037"/>
                  </a:moveTo>
                  <a:lnTo>
                    <a:pt x="876680" y="169037"/>
                  </a:lnTo>
                  <a:lnTo>
                    <a:pt x="876680" y="203962"/>
                  </a:lnTo>
                  <a:lnTo>
                    <a:pt x="906779" y="203962"/>
                  </a:lnTo>
                  <a:lnTo>
                    <a:pt x="906779" y="169037"/>
                  </a:lnTo>
                  <a:close/>
                </a:path>
                <a:path w="1382395" h="318769">
                  <a:moveTo>
                    <a:pt x="732154" y="94107"/>
                  </a:moveTo>
                  <a:lnTo>
                    <a:pt x="711962" y="118491"/>
                  </a:lnTo>
                  <a:lnTo>
                    <a:pt x="728771" y="129992"/>
                  </a:lnTo>
                  <a:lnTo>
                    <a:pt x="743569" y="141065"/>
                  </a:lnTo>
                  <a:lnTo>
                    <a:pt x="756342" y="151709"/>
                  </a:lnTo>
                  <a:lnTo>
                    <a:pt x="767079" y="161925"/>
                  </a:lnTo>
                  <a:lnTo>
                    <a:pt x="787146" y="137287"/>
                  </a:lnTo>
                  <a:lnTo>
                    <a:pt x="774428" y="125450"/>
                  </a:lnTo>
                  <a:lnTo>
                    <a:pt x="761031" y="114315"/>
                  </a:lnTo>
                  <a:lnTo>
                    <a:pt x="746944" y="103872"/>
                  </a:lnTo>
                  <a:lnTo>
                    <a:pt x="732154" y="94107"/>
                  </a:lnTo>
                  <a:close/>
                </a:path>
                <a:path w="1382395" h="318769">
                  <a:moveTo>
                    <a:pt x="906779" y="105663"/>
                  </a:moveTo>
                  <a:lnTo>
                    <a:pt x="876680" y="105663"/>
                  </a:lnTo>
                  <a:lnTo>
                    <a:pt x="876680" y="141605"/>
                  </a:lnTo>
                  <a:lnTo>
                    <a:pt x="906779" y="141605"/>
                  </a:lnTo>
                  <a:lnTo>
                    <a:pt x="906779" y="105663"/>
                  </a:lnTo>
                  <a:close/>
                </a:path>
                <a:path w="1382395" h="318769">
                  <a:moveTo>
                    <a:pt x="739013" y="3429"/>
                  </a:moveTo>
                  <a:lnTo>
                    <a:pt x="716660" y="27686"/>
                  </a:lnTo>
                  <a:lnTo>
                    <a:pt x="731210" y="39836"/>
                  </a:lnTo>
                  <a:lnTo>
                    <a:pt x="744569" y="52308"/>
                  </a:lnTo>
                  <a:lnTo>
                    <a:pt x="756737" y="65137"/>
                  </a:lnTo>
                  <a:lnTo>
                    <a:pt x="767715" y="78359"/>
                  </a:lnTo>
                  <a:lnTo>
                    <a:pt x="789051" y="53467"/>
                  </a:lnTo>
                  <a:lnTo>
                    <a:pt x="776571" y="39058"/>
                  </a:lnTo>
                  <a:lnTo>
                    <a:pt x="764079" y="25923"/>
                  </a:lnTo>
                  <a:lnTo>
                    <a:pt x="751564" y="14051"/>
                  </a:lnTo>
                  <a:lnTo>
                    <a:pt x="739013" y="3429"/>
                  </a:lnTo>
                  <a:close/>
                </a:path>
                <a:path w="1382395" h="318769">
                  <a:moveTo>
                    <a:pt x="906779" y="43307"/>
                  </a:moveTo>
                  <a:lnTo>
                    <a:pt x="876680" y="43307"/>
                  </a:lnTo>
                  <a:lnTo>
                    <a:pt x="876680" y="77978"/>
                  </a:lnTo>
                  <a:lnTo>
                    <a:pt x="906779" y="77978"/>
                  </a:lnTo>
                  <a:lnTo>
                    <a:pt x="906779" y="43307"/>
                  </a:lnTo>
                  <a:close/>
                </a:path>
                <a:path w="1382395" h="318769">
                  <a:moveTo>
                    <a:pt x="935227" y="286258"/>
                  </a:moveTo>
                  <a:lnTo>
                    <a:pt x="943737" y="315468"/>
                  </a:lnTo>
                  <a:lnTo>
                    <a:pt x="953516" y="315849"/>
                  </a:lnTo>
                  <a:lnTo>
                    <a:pt x="961135" y="315975"/>
                  </a:lnTo>
                  <a:lnTo>
                    <a:pt x="966470" y="315975"/>
                  </a:lnTo>
                  <a:lnTo>
                    <a:pt x="1004570" y="308610"/>
                  </a:lnTo>
                  <a:lnTo>
                    <a:pt x="1015417" y="286565"/>
                  </a:lnTo>
                  <a:lnTo>
                    <a:pt x="952827" y="286565"/>
                  </a:lnTo>
                  <a:lnTo>
                    <a:pt x="935227" y="286258"/>
                  </a:lnTo>
                  <a:close/>
                </a:path>
                <a:path w="1382395" h="318769">
                  <a:moveTo>
                    <a:pt x="1015873" y="5715"/>
                  </a:moveTo>
                  <a:lnTo>
                    <a:pt x="986027" y="5715"/>
                  </a:lnTo>
                  <a:lnTo>
                    <a:pt x="986027" y="280924"/>
                  </a:lnTo>
                  <a:lnTo>
                    <a:pt x="984123" y="284099"/>
                  </a:lnTo>
                  <a:lnTo>
                    <a:pt x="980313" y="285369"/>
                  </a:lnTo>
                  <a:lnTo>
                    <a:pt x="975358" y="286132"/>
                  </a:lnTo>
                  <a:lnTo>
                    <a:pt x="966200" y="286527"/>
                  </a:lnTo>
                  <a:lnTo>
                    <a:pt x="952827" y="286565"/>
                  </a:lnTo>
                  <a:lnTo>
                    <a:pt x="1015417" y="286565"/>
                  </a:lnTo>
                  <a:lnTo>
                    <a:pt x="1015835" y="280924"/>
                  </a:lnTo>
                  <a:lnTo>
                    <a:pt x="1015873" y="5715"/>
                  </a:lnTo>
                  <a:close/>
                </a:path>
                <a:path w="1382395" h="318769">
                  <a:moveTo>
                    <a:pt x="960881" y="30099"/>
                  </a:moveTo>
                  <a:lnTo>
                    <a:pt x="931418" y="30099"/>
                  </a:lnTo>
                  <a:lnTo>
                    <a:pt x="931418" y="250698"/>
                  </a:lnTo>
                  <a:lnTo>
                    <a:pt x="960881" y="250698"/>
                  </a:lnTo>
                  <a:lnTo>
                    <a:pt x="960881" y="30099"/>
                  </a:lnTo>
                  <a:close/>
                </a:path>
                <a:path w="1382395" h="318769">
                  <a:moveTo>
                    <a:pt x="1231010" y="218948"/>
                  </a:moveTo>
                  <a:lnTo>
                    <a:pt x="1221507" y="243256"/>
                  </a:lnTo>
                  <a:lnTo>
                    <a:pt x="1210897" y="264922"/>
                  </a:lnTo>
                  <a:lnTo>
                    <a:pt x="1199127" y="283972"/>
                  </a:lnTo>
                  <a:lnTo>
                    <a:pt x="1186306" y="300228"/>
                  </a:lnTo>
                  <a:lnTo>
                    <a:pt x="1213357" y="317373"/>
                  </a:lnTo>
                  <a:lnTo>
                    <a:pt x="1220523" y="308109"/>
                  </a:lnTo>
                  <a:lnTo>
                    <a:pt x="1227534" y="298037"/>
                  </a:lnTo>
                  <a:lnTo>
                    <a:pt x="1234378" y="287154"/>
                  </a:lnTo>
                  <a:lnTo>
                    <a:pt x="1241044" y="275463"/>
                  </a:lnTo>
                  <a:lnTo>
                    <a:pt x="1280253" y="275463"/>
                  </a:lnTo>
                  <a:lnTo>
                    <a:pt x="1253108" y="247396"/>
                  </a:lnTo>
                  <a:lnTo>
                    <a:pt x="1255902" y="240665"/>
                  </a:lnTo>
                  <a:lnTo>
                    <a:pt x="1258570" y="233425"/>
                  </a:lnTo>
                  <a:lnTo>
                    <a:pt x="1260855" y="225679"/>
                  </a:lnTo>
                  <a:lnTo>
                    <a:pt x="1231010" y="218948"/>
                  </a:lnTo>
                  <a:close/>
                </a:path>
                <a:path w="1382395" h="318769">
                  <a:moveTo>
                    <a:pt x="1316735" y="218948"/>
                  </a:moveTo>
                  <a:lnTo>
                    <a:pt x="1307758" y="242091"/>
                  </a:lnTo>
                  <a:lnTo>
                    <a:pt x="1297019" y="263509"/>
                  </a:lnTo>
                  <a:lnTo>
                    <a:pt x="1284517" y="283188"/>
                  </a:lnTo>
                  <a:lnTo>
                    <a:pt x="1270253" y="301117"/>
                  </a:lnTo>
                  <a:lnTo>
                    <a:pt x="1297813" y="317373"/>
                  </a:lnTo>
                  <a:lnTo>
                    <a:pt x="1305153" y="308109"/>
                  </a:lnTo>
                  <a:lnTo>
                    <a:pt x="1311909" y="298910"/>
                  </a:lnTo>
                  <a:lnTo>
                    <a:pt x="1318244" y="289565"/>
                  </a:lnTo>
                  <a:lnTo>
                    <a:pt x="1324102" y="280162"/>
                  </a:lnTo>
                  <a:lnTo>
                    <a:pt x="1369890" y="280162"/>
                  </a:lnTo>
                  <a:lnTo>
                    <a:pt x="1361297" y="272081"/>
                  </a:lnTo>
                  <a:lnTo>
                    <a:pt x="1349738" y="262280"/>
                  </a:lnTo>
                  <a:lnTo>
                    <a:pt x="1336928" y="252349"/>
                  </a:lnTo>
                  <a:lnTo>
                    <a:pt x="1340288" y="244445"/>
                  </a:lnTo>
                  <a:lnTo>
                    <a:pt x="1342945" y="237124"/>
                  </a:lnTo>
                  <a:lnTo>
                    <a:pt x="1344912" y="230399"/>
                  </a:lnTo>
                  <a:lnTo>
                    <a:pt x="1346200" y="224282"/>
                  </a:lnTo>
                  <a:lnTo>
                    <a:pt x="1316735" y="218948"/>
                  </a:lnTo>
                  <a:close/>
                </a:path>
                <a:path w="1382395" h="318769">
                  <a:moveTo>
                    <a:pt x="1369890" y="280162"/>
                  </a:moveTo>
                  <a:lnTo>
                    <a:pt x="1324102" y="280162"/>
                  </a:lnTo>
                  <a:lnTo>
                    <a:pt x="1334291" y="288782"/>
                  </a:lnTo>
                  <a:lnTo>
                    <a:pt x="1343517" y="297497"/>
                  </a:lnTo>
                  <a:lnTo>
                    <a:pt x="1351766" y="306308"/>
                  </a:lnTo>
                  <a:lnTo>
                    <a:pt x="1359027" y="315213"/>
                  </a:lnTo>
                  <a:lnTo>
                    <a:pt x="1380617" y="291338"/>
                  </a:lnTo>
                  <a:lnTo>
                    <a:pt x="1371594" y="281763"/>
                  </a:lnTo>
                  <a:lnTo>
                    <a:pt x="1369890" y="280162"/>
                  </a:lnTo>
                  <a:close/>
                </a:path>
                <a:path w="1382395" h="318769">
                  <a:moveTo>
                    <a:pt x="1193038" y="10922"/>
                  </a:moveTo>
                  <a:lnTo>
                    <a:pt x="1080516" y="10922"/>
                  </a:lnTo>
                  <a:lnTo>
                    <a:pt x="1080516" y="186309"/>
                  </a:lnTo>
                  <a:lnTo>
                    <a:pt x="1163193" y="186309"/>
                  </a:lnTo>
                  <a:lnTo>
                    <a:pt x="1162133" y="224282"/>
                  </a:lnTo>
                  <a:lnTo>
                    <a:pt x="1159835" y="270873"/>
                  </a:lnTo>
                  <a:lnTo>
                    <a:pt x="1154938" y="283972"/>
                  </a:lnTo>
                  <a:lnTo>
                    <a:pt x="1152271" y="283972"/>
                  </a:lnTo>
                  <a:lnTo>
                    <a:pt x="1122806" y="284353"/>
                  </a:lnTo>
                  <a:lnTo>
                    <a:pt x="1132713" y="313055"/>
                  </a:lnTo>
                  <a:lnTo>
                    <a:pt x="1138047" y="313436"/>
                  </a:lnTo>
                  <a:lnTo>
                    <a:pt x="1142238" y="313563"/>
                  </a:lnTo>
                  <a:lnTo>
                    <a:pt x="1145158" y="313563"/>
                  </a:lnTo>
                  <a:lnTo>
                    <a:pt x="1183385" y="293624"/>
                  </a:lnTo>
                  <a:lnTo>
                    <a:pt x="1188529" y="250015"/>
                  </a:lnTo>
                  <a:lnTo>
                    <a:pt x="1189877" y="202946"/>
                  </a:lnTo>
                  <a:lnTo>
                    <a:pt x="1190244" y="158876"/>
                  </a:lnTo>
                  <a:lnTo>
                    <a:pt x="1109345" y="158876"/>
                  </a:lnTo>
                  <a:lnTo>
                    <a:pt x="1109345" y="134112"/>
                  </a:lnTo>
                  <a:lnTo>
                    <a:pt x="1183894" y="134112"/>
                  </a:lnTo>
                  <a:lnTo>
                    <a:pt x="1183894" y="109347"/>
                  </a:lnTo>
                  <a:lnTo>
                    <a:pt x="1109345" y="109347"/>
                  </a:lnTo>
                  <a:lnTo>
                    <a:pt x="1109345" y="86106"/>
                  </a:lnTo>
                  <a:lnTo>
                    <a:pt x="1183894" y="86106"/>
                  </a:lnTo>
                  <a:lnTo>
                    <a:pt x="1183894" y="60579"/>
                  </a:lnTo>
                  <a:lnTo>
                    <a:pt x="1109345" y="60579"/>
                  </a:lnTo>
                  <a:lnTo>
                    <a:pt x="1109345" y="38608"/>
                  </a:lnTo>
                  <a:lnTo>
                    <a:pt x="1193038" y="38608"/>
                  </a:lnTo>
                  <a:lnTo>
                    <a:pt x="1193038" y="10922"/>
                  </a:lnTo>
                  <a:close/>
                </a:path>
                <a:path w="1382395" h="318769">
                  <a:moveTo>
                    <a:pt x="1280253" y="275463"/>
                  </a:moveTo>
                  <a:lnTo>
                    <a:pt x="1241044" y="275463"/>
                  </a:lnTo>
                  <a:lnTo>
                    <a:pt x="1245735" y="279630"/>
                  </a:lnTo>
                  <a:lnTo>
                    <a:pt x="1250752" y="284607"/>
                  </a:lnTo>
                  <a:lnTo>
                    <a:pt x="1255831" y="290107"/>
                  </a:lnTo>
                  <a:lnTo>
                    <a:pt x="1261237" y="296418"/>
                  </a:lnTo>
                  <a:lnTo>
                    <a:pt x="1280253" y="275463"/>
                  </a:lnTo>
                  <a:close/>
                </a:path>
                <a:path w="1382395" h="318769">
                  <a:moveTo>
                    <a:pt x="1075181" y="200151"/>
                  </a:moveTo>
                  <a:lnTo>
                    <a:pt x="1074039" y="222152"/>
                  </a:lnTo>
                  <a:lnTo>
                    <a:pt x="1071974" y="243256"/>
                  </a:lnTo>
                  <a:lnTo>
                    <a:pt x="1068895" y="264392"/>
                  </a:lnTo>
                  <a:lnTo>
                    <a:pt x="1064895" y="284607"/>
                  </a:lnTo>
                  <a:lnTo>
                    <a:pt x="1080134" y="290068"/>
                  </a:lnTo>
                  <a:lnTo>
                    <a:pt x="1087564" y="246411"/>
                  </a:lnTo>
                  <a:lnTo>
                    <a:pt x="1090041" y="202946"/>
                  </a:lnTo>
                  <a:lnTo>
                    <a:pt x="1075181" y="200151"/>
                  </a:lnTo>
                  <a:close/>
                </a:path>
                <a:path w="1382395" h="318769">
                  <a:moveTo>
                    <a:pt x="1110996" y="202311"/>
                  </a:moveTo>
                  <a:lnTo>
                    <a:pt x="1096899" y="204343"/>
                  </a:lnTo>
                  <a:lnTo>
                    <a:pt x="1097732" y="215771"/>
                  </a:lnTo>
                  <a:lnTo>
                    <a:pt x="1098327" y="227187"/>
                  </a:lnTo>
                  <a:lnTo>
                    <a:pt x="1098639" y="237124"/>
                  </a:lnTo>
                  <a:lnTo>
                    <a:pt x="1098760" y="254126"/>
                  </a:lnTo>
                  <a:lnTo>
                    <a:pt x="1098640" y="261112"/>
                  </a:lnTo>
                  <a:lnTo>
                    <a:pt x="1098411" y="268204"/>
                  </a:lnTo>
                  <a:lnTo>
                    <a:pt x="1098053" y="275707"/>
                  </a:lnTo>
                  <a:lnTo>
                    <a:pt x="1097533" y="283972"/>
                  </a:lnTo>
                  <a:lnTo>
                    <a:pt x="1113535" y="280797"/>
                  </a:lnTo>
                  <a:lnTo>
                    <a:pt x="1113997" y="267287"/>
                  </a:lnTo>
                  <a:lnTo>
                    <a:pt x="1113885" y="246411"/>
                  </a:lnTo>
                  <a:lnTo>
                    <a:pt x="1113775" y="242091"/>
                  </a:lnTo>
                  <a:lnTo>
                    <a:pt x="1113282" y="229854"/>
                  </a:lnTo>
                  <a:lnTo>
                    <a:pt x="1112329" y="215957"/>
                  </a:lnTo>
                  <a:lnTo>
                    <a:pt x="1110996" y="202311"/>
                  </a:lnTo>
                  <a:close/>
                </a:path>
                <a:path w="1382395" h="318769">
                  <a:moveTo>
                    <a:pt x="1131316" y="200913"/>
                  </a:moveTo>
                  <a:lnTo>
                    <a:pt x="1117853" y="202565"/>
                  </a:lnTo>
                  <a:lnTo>
                    <a:pt x="1120187" y="218138"/>
                  </a:lnTo>
                  <a:lnTo>
                    <a:pt x="1121854" y="234759"/>
                  </a:lnTo>
                  <a:lnTo>
                    <a:pt x="1122850" y="252349"/>
                  </a:lnTo>
                  <a:lnTo>
                    <a:pt x="1123188" y="271145"/>
                  </a:lnTo>
                  <a:lnTo>
                    <a:pt x="1137412" y="267588"/>
                  </a:lnTo>
                  <a:lnTo>
                    <a:pt x="1136530" y="248116"/>
                  </a:lnTo>
                  <a:lnTo>
                    <a:pt x="1135233" y="230647"/>
                  </a:lnTo>
                  <a:lnTo>
                    <a:pt x="1133482" y="214743"/>
                  </a:lnTo>
                  <a:lnTo>
                    <a:pt x="1131316" y="200913"/>
                  </a:lnTo>
                  <a:close/>
                </a:path>
                <a:path w="1382395" h="318769">
                  <a:moveTo>
                    <a:pt x="1149730" y="196850"/>
                  </a:moveTo>
                  <a:lnTo>
                    <a:pt x="1137412" y="199517"/>
                  </a:lnTo>
                  <a:lnTo>
                    <a:pt x="1140338" y="215493"/>
                  </a:lnTo>
                  <a:lnTo>
                    <a:pt x="1142444" y="230647"/>
                  </a:lnTo>
                  <a:lnTo>
                    <a:pt x="1143669" y="244445"/>
                  </a:lnTo>
                  <a:lnTo>
                    <a:pt x="1143762" y="246411"/>
                  </a:lnTo>
                  <a:lnTo>
                    <a:pt x="1144143" y="258445"/>
                  </a:lnTo>
                  <a:lnTo>
                    <a:pt x="1156843" y="254126"/>
                  </a:lnTo>
                  <a:lnTo>
                    <a:pt x="1155800" y="238579"/>
                  </a:lnTo>
                  <a:lnTo>
                    <a:pt x="1155677" y="237124"/>
                  </a:lnTo>
                  <a:lnTo>
                    <a:pt x="1154191" y="222821"/>
                  </a:lnTo>
                  <a:lnTo>
                    <a:pt x="1152181" y="209157"/>
                  </a:lnTo>
                  <a:lnTo>
                    <a:pt x="1149730" y="196850"/>
                  </a:lnTo>
                  <a:close/>
                </a:path>
                <a:path w="1382395" h="318769">
                  <a:moveTo>
                    <a:pt x="1274699" y="121285"/>
                  </a:moveTo>
                  <a:lnTo>
                    <a:pt x="1203832" y="121285"/>
                  </a:lnTo>
                  <a:lnTo>
                    <a:pt x="1203832" y="212344"/>
                  </a:lnTo>
                  <a:lnTo>
                    <a:pt x="1274699" y="212344"/>
                  </a:lnTo>
                  <a:lnTo>
                    <a:pt x="1274699" y="184912"/>
                  </a:lnTo>
                  <a:lnTo>
                    <a:pt x="1228217" y="184912"/>
                  </a:lnTo>
                  <a:lnTo>
                    <a:pt x="1228217" y="147955"/>
                  </a:lnTo>
                  <a:lnTo>
                    <a:pt x="1274699" y="147955"/>
                  </a:lnTo>
                  <a:lnTo>
                    <a:pt x="1274699" y="121285"/>
                  </a:lnTo>
                  <a:close/>
                </a:path>
                <a:path w="1382395" h="318769">
                  <a:moveTo>
                    <a:pt x="1363218" y="121285"/>
                  </a:moveTo>
                  <a:lnTo>
                    <a:pt x="1290701" y="121285"/>
                  </a:lnTo>
                  <a:lnTo>
                    <a:pt x="1290701" y="212344"/>
                  </a:lnTo>
                  <a:lnTo>
                    <a:pt x="1363218" y="212344"/>
                  </a:lnTo>
                  <a:lnTo>
                    <a:pt x="1363218" y="184912"/>
                  </a:lnTo>
                  <a:lnTo>
                    <a:pt x="1316735" y="184912"/>
                  </a:lnTo>
                  <a:lnTo>
                    <a:pt x="1316735" y="147955"/>
                  </a:lnTo>
                  <a:lnTo>
                    <a:pt x="1363218" y="147955"/>
                  </a:lnTo>
                  <a:lnTo>
                    <a:pt x="1363218" y="121285"/>
                  </a:lnTo>
                  <a:close/>
                </a:path>
                <a:path w="1382395" h="318769">
                  <a:moveTo>
                    <a:pt x="1274699" y="147955"/>
                  </a:moveTo>
                  <a:lnTo>
                    <a:pt x="1249933" y="147955"/>
                  </a:lnTo>
                  <a:lnTo>
                    <a:pt x="1249933" y="184912"/>
                  </a:lnTo>
                  <a:lnTo>
                    <a:pt x="1274699" y="184912"/>
                  </a:lnTo>
                  <a:lnTo>
                    <a:pt x="1274699" y="147955"/>
                  </a:lnTo>
                  <a:close/>
                </a:path>
                <a:path w="1382395" h="318769">
                  <a:moveTo>
                    <a:pt x="1363218" y="147955"/>
                  </a:moveTo>
                  <a:lnTo>
                    <a:pt x="1338072" y="147955"/>
                  </a:lnTo>
                  <a:lnTo>
                    <a:pt x="1338072" y="184912"/>
                  </a:lnTo>
                  <a:lnTo>
                    <a:pt x="1363218" y="184912"/>
                  </a:lnTo>
                  <a:lnTo>
                    <a:pt x="1363218" y="147955"/>
                  </a:lnTo>
                  <a:close/>
                </a:path>
                <a:path w="1382395" h="318769">
                  <a:moveTo>
                    <a:pt x="1159128" y="134112"/>
                  </a:moveTo>
                  <a:lnTo>
                    <a:pt x="1131697" y="134112"/>
                  </a:lnTo>
                  <a:lnTo>
                    <a:pt x="1131697" y="158876"/>
                  </a:lnTo>
                  <a:lnTo>
                    <a:pt x="1159128" y="158876"/>
                  </a:lnTo>
                  <a:lnTo>
                    <a:pt x="1159128" y="134112"/>
                  </a:lnTo>
                  <a:close/>
                </a:path>
                <a:path w="1382395" h="318769">
                  <a:moveTo>
                    <a:pt x="1381004" y="85725"/>
                  </a:moveTo>
                  <a:lnTo>
                    <a:pt x="1330578" y="85725"/>
                  </a:lnTo>
                  <a:lnTo>
                    <a:pt x="1339244" y="92063"/>
                  </a:lnTo>
                  <a:lnTo>
                    <a:pt x="1348470" y="98329"/>
                  </a:lnTo>
                  <a:lnTo>
                    <a:pt x="1358243" y="104548"/>
                  </a:lnTo>
                  <a:lnTo>
                    <a:pt x="1368552" y="110744"/>
                  </a:lnTo>
                  <a:lnTo>
                    <a:pt x="1381004" y="85725"/>
                  </a:lnTo>
                  <a:close/>
                </a:path>
                <a:path w="1382395" h="318769">
                  <a:moveTo>
                    <a:pt x="1273302" y="0"/>
                  </a:moveTo>
                  <a:lnTo>
                    <a:pt x="1259201" y="21141"/>
                  </a:lnTo>
                  <a:lnTo>
                    <a:pt x="1240313" y="41687"/>
                  </a:lnTo>
                  <a:lnTo>
                    <a:pt x="1216616" y="61614"/>
                  </a:lnTo>
                  <a:lnTo>
                    <a:pt x="1188084" y="80899"/>
                  </a:lnTo>
                  <a:lnTo>
                    <a:pt x="1202563" y="109982"/>
                  </a:lnTo>
                  <a:lnTo>
                    <a:pt x="1208825" y="105816"/>
                  </a:lnTo>
                  <a:lnTo>
                    <a:pt x="1216374" y="100377"/>
                  </a:lnTo>
                  <a:lnTo>
                    <a:pt x="1225208" y="93676"/>
                  </a:lnTo>
                  <a:lnTo>
                    <a:pt x="1235328" y="85725"/>
                  </a:lnTo>
                  <a:lnTo>
                    <a:pt x="1381004" y="85725"/>
                  </a:lnTo>
                  <a:lnTo>
                    <a:pt x="1382395" y="82931"/>
                  </a:lnTo>
                  <a:lnTo>
                    <a:pt x="1373921" y="77597"/>
                  </a:lnTo>
                  <a:lnTo>
                    <a:pt x="1245616" y="77597"/>
                  </a:lnTo>
                  <a:lnTo>
                    <a:pt x="1256121" y="68335"/>
                  </a:lnTo>
                  <a:lnTo>
                    <a:pt x="1265936" y="58848"/>
                  </a:lnTo>
                  <a:lnTo>
                    <a:pt x="1275083" y="49147"/>
                  </a:lnTo>
                  <a:lnTo>
                    <a:pt x="1283589" y="39243"/>
                  </a:lnTo>
                  <a:lnTo>
                    <a:pt x="1323232" y="39243"/>
                  </a:lnTo>
                  <a:lnTo>
                    <a:pt x="1316351" y="32835"/>
                  </a:lnTo>
                  <a:lnTo>
                    <a:pt x="1300733" y="14478"/>
                  </a:lnTo>
                  <a:lnTo>
                    <a:pt x="1302766" y="11937"/>
                  </a:lnTo>
                  <a:lnTo>
                    <a:pt x="1304290" y="9525"/>
                  </a:lnTo>
                  <a:lnTo>
                    <a:pt x="1305559" y="7112"/>
                  </a:lnTo>
                  <a:lnTo>
                    <a:pt x="1273302" y="0"/>
                  </a:lnTo>
                  <a:close/>
                </a:path>
                <a:path w="1382395" h="318769">
                  <a:moveTo>
                    <a:pt x="1159128" y="86106"/>
                  </a:moveTo>
                  <a:lnTo>
                    <a:pt x="1131697" y="86106"/>
                  </a:lnTo>
                  <a:lnTo>
                    <a:pt x="1131697" y="109347"/>
                  </a:lnTo>
                  <a:lnTo>
                    <a:pt x="1159128" y="109347"/>
                  </a:lnTo>
                  <a:lnTo>
                    <a:pt x="1159128" y="86106"/>
                  </a:lnTo>
                  <a:close/>
                </a:path>
                <a:path w="1382395" h="318769">
                  <a:moveTo>
                    <a:pt x="1330578" y="85725"/>
                  </a:moveTo>
                  <a:lnTo>
                    <a:pt x="1235328" y="85725"/>
                  </a:lnTo>
                  <a:lnTo>
                    <a:pt x="1235328" y="104012"/>
                  </a:lnTo>
                  <a:lnTo>
                    <a:pt x="1330578" y="104012"/>
                  </a:lnTo>
                  <a:lnTo>
                    <a:pt x="1330578" y="85725"/>
                  </a:lnTo>
                  <a:close/>
                </a:path>
                <a:path w="1382395" h="318769">
                  <a:moveTo>
                    <a:pt x="1323232" y="39243"/>
                  </a:moveTo>
                  <a:lnTo>
                    <a:pt x="1283589" y="39243"/>
                  </a:lnTo>
                  <a:lnTo>
                    <a:pt x="1292494" y="50057"/>
                  </a:lnTo>
                  <a:lnTo>
                    <a:pt x="1301496" y="60039"/>
                  </a:lnTo>
                  <a:lnTo>
                    <a:pt x="1310592" y="69211"/>
                  </a:lnTo>
                  <a:lnTo>
                    <a:pt x="1319783" y="77597"/>
                  </a:lnTo>
                  <a:lnTo>
                    <a:pt x="1373921" y="77597"/>
                  </a:lnTo>
                  <a:lnTo>
                    <a:pt x="1357205" y="67073"/>
                  </a:lnTo>
                  <a:lnTo>
                    <a:pt x="1335182" y="50371"/>
                  </a:lnTo>
                  <a:lnTo>
                    <a:pt x="1323232" y="39243"/>
                  </a:lnTo>
                  <a:close/>
                </a:path>
                <a:path w="1382395" h="318769">
                  <a:moveTo>
                    <a:pt x="1159128" y="38608"/>
                  </a:moveTo>
                  <a:lnTo>
                    <a:pt x="1131697" y="38608"/>
                  </a:lnTo>
                  <a:lnTo>
                    <a:pt x="1131697" y="60579"/>
                  </a:lnTo>
                  <a:lnTo>
                    <a:pt x="1159128" y="60579"/>
                  </a:lnTo>
                  <a:lnTo>
                    <a:pt x="1159128" y="38608"/>
                  </a:lnTo>
                  <a:close/>
                </a:path>
              </a:pathLst>
            </a:custGeom>
            <a:solidFill>
              <a:srgbClr val="000000"/>
            </a:solidFill>
          </p:spPr>
          <p:txBody>
            <a:bodyPr wrap="square" lIns="0" tIns="0" rIns="0" bIns="0" rtlCol="0"/>
            <a:lstStyle/>
            <a:p>
              <a:endParaRPr sz="2800" dirty="0"/>
            </a:p>
          </p:txBody>
        </p:sp>
        <p:sp>
          <p:nvSpPr>
            <p:cNvPr id="11" name="object 11"/>
            <p:cNvSpPr/>
            <p:nvPr/>
          </p:nvSpPr>
          <p:spPr>
            <a:xfrm>
              <a:off x="7802879" y="5077942"/>
              <a:ext cx="1425702" cy="381787"/>
            </a:xfrm>
            <a:prstGeom prst="rect">
              <a:avLst/>
            </a:prstGeom>
            <a:blipFill>
              <a:blip r:embed="rId3" cstate="print"/>
              <a:stretch>
                <a:fillRect/>
              </a:stretch>
            </a:blipFill>
          </p:spPr>
          <p:txBody>
            <a:bodyPr wrap="square" lIns="0" tIns="0" rIns="0" bIns="0" rtlCol="0"/>
            <a:lstStyle/>
            <a:p>
              <a:endParaRPr sz="2800"/>
            </a:p>
          </p:txBody>
        </p:sp>
        <p:sp>
          <p:nvSpPr>
            <p:cNvPr id="12" name="object 12"/>
            <p:cNvSpPr/>
            <p:nvPr/>
          </p:nvSpPr>
          <p:spPr>
            <a:xfrm>
              <a:off x="7825994" y="5082286"/>
              <a:ext cx="1383030" cy="314960"/>
            </a:xfrm>
            <a:custGeom>
              <a:avLst/>
              <a:gdLst/>
              <a:ahLst/>
              <a:cxnLst/>
              <a:rect l="l" t="t" r="r" b="b"/>
              <a:pathLst>
                <a:path w="1383029" h="314960">
                  <a:moveTo>
                    <a:pt x="218948" y="280797"/>
                  </a:moveTo>
                  <a:lnTo>
                    <a:pt x="229742" y="312038"/>
                  </a:lnTo>
                  <a:lnTo>
                    <a:pt x="234187" y="312419"/>
                  </a:lnTo>
                  <a:lnTo>
                    <a:pt x="238632" y="312547"/>
                  </a:lnTo>
                  <a:lnTo>
                    <a:pt x="243077" y="312547"/>
                  </a:lnTo>
                  <a:lnTo>
                    <a:pt x="280288" y="304164"/>
                  </a:lnTo>
                  <a:lnTo>
                    <a:pt x="289051" y="287527"/>
                  </a:lnTo>
                  <a:lnTo>
                    <a:pt x="289051" y="281558"/>
                  </a:lnTo>
                  <a:lnTo>
                    <a:pt x="231521" y="281558"/>
                  </a:lnTo>
                  <a:lnTo>
                    <a:pt x="225171" y="281304"/>
                  </a:lnTo>
                  <a:lnTo>
                    <a:pt x="218948" y="280797"/>
                  </a:lnTo>
                  <a:close/>
                </a:path>
                <a:path w="1383029" h="314960">
                  <a:moveTo>
                    <a:pt x="63373" y="181101"/>
                  </a:moveTo>
                  <a:lnTo>
                    <a:pt x="33654" y="181101"/>
                  </a:lnTo>
                  <a:lnTo>
                    <a:pt x="33654" y="311022"/>
                  </a:lnTo>
                  <a:lnTo>
                    <a:pt x="63373" y="311022"/>
                  </a:lnTo>
                  <a:lnTo>
                    <a:pt x="63373" y="181101"/>
                  </a:lnTo>
                  <a:close/>
                </a:path>
                <a:path w="1383029" h="314960">
                  <a:moveTo>
                    <a:pt x="167131" y="91186"/>
                  </a:moveTo>
                  <a:lnTo>
                    <a:pt x="136271" y="91186"/>
                  </a:lnTo>
                  <a:lnTo>
                    <a:pt x="136271" y="311022"/>
                  </a:lnTo>
                  <a:lnTo>
                    <a:pt x="167131" y="311022"/>
                  </a:lnTo>
                  <a:lnTo>
                    <a:pt x="167131" y="91186"/>
                  </a:lnTo>
                  <a:close/>
                </a:path>
                <a:path w="1383029" h="314960">
                  <a:moveTo>
                    <a:pt x="289051" y="133095"/>
                  </a:moveTo>
                  <a:lnTo>
                    <a:pt x="258445" y="133095"/>
                  </a:lnTo>
                  <a:lnTo>
                    <a:pt x="258445" y="273176"/>
                  </a:lnTo>
                  <a:lnTo>
                    <a:pt x="257301" y="276225"/>
                  </a:lnTo>
                  <a:lnTo>
                    <a:pt x="255015" y="278256"/>
                  </a:lnTo>
                  <a:lnTo>
                    <a:pt x="252729" y="280416"/>
                  </a:lnTo>
                  <a:lnTo>
                    <a:pt x="247014" y="281558"/>
                  </a:lnTo>
                  <a:lnTo>
                    <a:pt x="289051" y="281558"/>
                  </a:lnTo>
                  <a:lnTo>
                    <a:pt x="289051" y="133095"/>
                  </a:lnTo>
                  <a:close/>
                </a:path>
                <a:path w="1383029" h="314960">
                  <a:moveTo>
                    <a:pt x="121284" y="119633"/>
                  </a:moveTo>
                  <a:lnTo>
                    <a:pt x="94233" y="119633"/>
                  </a:lnTo>
                  <a:lnTo>
                    <a:pt x="93999" y="164022"/>
                  </a:lnTo>
                  <a:lnTo>
                    <a:pt x="90455" y="203660"/>
                  </a:lnTo>
                  <a:lnTo>
                    <a:pt x="83625" y="238559"/>
                  </a:lnTo>
                  <a:lnTo>
                    <a:pt x="73532" y="268731"/>
                  </a:lnTo>
                  <a:lnTo>
                    <a:pt x="100710" y="280161"/>
                  </a:lnTo>
                  <a:lnTo>
                    <a:pt x="109997" y="250132"/>
                  </a:lnTo>
                  <a:lnTo>
                    <a:pt x="116522" y="213375"/>
                  </a:lnTo>
                  <a:lnTo>
                    <a:pt x="120284" y="169880"/>
                  </a:lnTo>
                  <a:lnTo>
                    <a:pt x="121284" y="119633"/>
                  </a:lnTo>
                  <a:close/>
                </a:path>
                <a:path w="1383029" h="314960">
                  <a:moveTo>
                    <a:pt x="211200" y="119252"/>
                  </a:moveTo>
                  <a:lnTo>
                    <a:pt x="183769" y="119252"/>
                  </a:lnTo>
                  <a:lnTo>
                    <a:pt x="183769" y="241045"/>
                  </a:lnTo>
                  <a:lnTo>
                    <a:pt x="186054" y="246379"/>
                  </a:lnTo>
                  <a:lnTo>
                    <a:pt x="190626" y="251078"/>
                  </a:lnTo>
                  <a:lnTo>
                    <a:pt x="195325" y="255777"/>
                  </a:lnTo>
                  <a:lnTo>
                    <a:pt x="200786" y="258063"/>
                  </a:lnTo>
                  <a:lnTo>
                    <a:pt x="241300" y="258063"/>
                  </a:lnTo>
                  <a:lnTo>
                    <a:pt x="241300" y="228980"/>
                  </a:lnTo>
                  <a:lnTo>
                    <a:pt x="218185" y="228980"/>
                  </a:lnTo>
                  <a:lnTo>
                    <a:pt x="216026" y="228091"/>
                  </a:lnTo>
                  <a:lnTo>
                    <a:pt x="214122" y="226440"/>
                  </a:lnTo>
                  <a:lnTo>
                    <a:pt x="212089" y="224789"/>
                  </a:lnTo>
                  <a:lnTo>
                    <a:pt x="211200" y="222884"/>
                  </a:lnTo>
                  <a:lnTo>
                    <a:pt x="211200" y="119252"/>
                  </a:lnTo>
                  <a:close/>
                </a:path>
                <a:path w="1383029" h="314960">
                  <a:moveTo>
                    <a:pt x="59944" y="84200"/>
                  </a:moveTo>
                  <a:lnTo>
                    <a:pt x="47539" y="106562"/>
                  </a:lnTo>
                  <a:lnTo>
                    <a:pt x="33575" y="128317"/>
                  </a:lnTo>
                  <a:lnTo>
                    <a:pt x="18063" y="149477"/>
                  </a:lnTo>
                  <a:lnTo>
                    <a:pt x="1015" y="170052"/>
                  </a:lnTo>
                  <a:lnTo>
                    <a:pt x="15621" y="201294"/>
                  </a:lnTo>
                  <a:lnTo>
                    <a:pt x="21117" y="195532"/>
                  </a:lnTo>
                  <a:lnTo>
                    <a:pt x="25971" y="190245"/>
                  </a:lnTo>
                  <a:lnTo>
                    <a:pt x="30158" y="185435"/>
                  </a:lnTo>
                  <a:lnTo>
                    <a:pt x="33654" y="181101"/>
                  </a:lnTo>
                  <a:lnTo>
                    <a:pt x="63373" y="181101"/>
                  </a:lnTo>
                  <a:lnTo>
                    <a:pt x="63373" y="137413"/>
                  </a:lnTo>
                  <a:lnTo>
                    <a:pt x="68492" y="128986"/>
                  </a:lnTo>
                  <a:lnTo>
                    <a:pt x="73755" y="119903"/>
                  </a:lnTo>
                  <a:lnTo>
                    <a:pt x="79160" y="110178"/>
                  </a:lnTo>
                  <a:lnTo>
                    <a:pt x="84708" y="99821"/>
                  </a:lnTo>
                  <a:lnTo>
                    <a:pt x="59944" y="84200"/>
                  </a:lnTo>
                  <a:close/>
                </a:path>
                <a:path w="1383029" h="314960">
                  <a:moveTo>
                    <a:pt x="313816" y="102234"/>
                  </a:moveTo>
                  <a:lnTo>
                    <a:pt x="222884" y="102234"/>
                  </a:lnTo>
                  <a:lnTo>
                    <a:pt x="222884" y="133095"/>
                  </a:lnTo>
                  <a:lnTo>
                    <a:pt x="313816" y="133095"/>
                  </a:lnTo>
                  <a:lnTo>
                    <a:pt x="313816" y="102234"/>
                  </a:lnTo>
                  <a:close/>
                </a:path>
                <a:path w="1383029" h="314960">
                  <a:moveTo>
                    <a:pt x="61340" y="253"/>
                  </a:moveTo>
                  <a:lnTo>
                    <a:pt x="45291" y="22732"/>
                  </a:lnTo>
                  <a:lnTo>
                    <a:pt x="29718" y="41782"/>
                  </a:lnTo>
                  <a:lnTo>
                    <a:pt x="14620" y="57403"/>
                  </a:lnTo>
                  <a:lnTo>
                    <a:pt x="0" y="69595"/>
                  </a:lnTo>
                  <a:lnTo>
                    <a:pt x="15621" y="98806"/>
                  </a:lnTo>
                  <a:lnTo>
                    <a:pt x="33694" y="82994"/>
                  </a:lnTo>
                  <a:lnTo>
                    <a:pt x="51911" y="63563"/>
                  </a:lnTo>
                  <a:lnTo>
                    <a:pt x="70270" y="40512"/>
                  </a:lnTo>
                  <a:lnTo>
                    <a:pt x="88773" y="13843"/>
                  </a:lnTo>
                  <a:lnTo>
                    <a:pt x="61340" y="253"/>
                  </a:lnTo>
                  <a:close/>
                </a:path>
                <a:path w="1383029" h="314960">
                  <a:moveTo>
                    <a:pt x="224281" y="61340"/>
                  </a:moveTo>
                  <a:lnTo>
                    <a:pt x="84708" y="61340"/>
                  </a:lnTo>
                  <a:lnTo>
                    <a:pt x="84708" y="91186"/>
                  </a:lnTo>
                  <a:lnTo>
                    <a:pt x="224281" y="91186"/>
                  </a:lnTo>
                  <a:lnTo>
                    <a:pt x="224281" y="61340"/>
                  </a:lnTo>
                  <a:close/>
                </a:path>
                <a:path w="1383029" h="314960">
                  <a:moveTo>
                    <a:pt x="167131" y="1650"/>
                  </a:moveTo>
                  <a:lnTo>
                    <a:pt x="136271" y="1650"/>
                  </a:lnTo>
                  <a:lnTo>
                    <a:pt x="136271" y="61340"/>
                  </a:lnTo>
                  <a:lnTo>
                    <a:pt x="167131" y="61340"/>
                  </a:lnTo>
                  <a:lnTo>
                    <a:pt x="167131" y="1650"/>
                  </a:lnTo>
                  <a:close/>
                </a:path>
                <a:path w="1383029" h="314960">
                  <a:moveTo>
                    <a:pt x="196976" y="3301"/>
                  </a:moveTo>
                  <a:lnTo>
                    <a:pt x="173481" y="18795"/>
                  </a:lnTo>
                  <a:lnTo>
                    <a:pt x="182125" y="28727"/>
                  </a:lnTo>
                  <a:lnTo>
                    <a:pt x="189198" y="37957"/>
                  </a:lnTo>
                  <a:lnTo>
                    <a:pt x="194698" y="46495"/>
                  </a:lnTo>
                  <a:lnTo>
                    <a:pt x="198627" y="54356"/>
                  </a:lnTo>
                  <a:lnTo>
                    <a:pt x="221487" y="38607"/>
                  </a:lnTo>
                  <a:lnTo>
                    <a:pt x="216800" y="29394"/>
                  </a:lnTo>
                  <a:lnTo>
                    <a:pt x="211137" y="20431"/>
                  </a:lnTo>
                  <a:lnTo>
                    <a:pt x="204521" y="11729"/>
                  </a:lnTo>
                  <a:lnTo>
                    <a:pt x="196976" y="3301"/>
                  </a:lnTo>
                  <a:close/>
                </a:path>
                <a:path w="1383029" h="314960">
                  <a:moveTo>
                    <a:pt x="305688" y="12445"/>
                  </a:moveTo>
                  <a:lnTo>
                    <a:pt x="232155" y="12445"/>
                  </a:lnTo>
                  <a:lnTo>
                    <a:pt x="232155" y="43306"/>
                  </a:lnTo>
                  <a:lnTo>
                    <a:pt x="305688" y="43306"/>
                  </a:lnTo>
                  <a:lnTo>
                    <a:pt x="305688" y="12445"/>
                  </a:lnTo>
                  <a:close/>
                </a:path>
                <a:path w="1383029" h="314960">
                  <a:moveTo>
                    <a:pt x="636651" y="231901"/>
                  </a:moveTo>
                  <a:lnTo>
                    <a:pt x="605281" y="231901"/>
                  </a:lnTo>
                  <a:lnTo>
                    <a:pt x="605281" y="313054"/>
                  </a:lnTo>
                  <a:lnTo>
                    <a:pt x="636651" y="313054"/>
                  </a:lnTo>
                  <a:lnTo>
                    <a:pt x="636651" y="231901"/>
                  </a:lnTo>
                  <a:close/>
                </a:path>
                <a:path w="1383029" h="314960">
                  <a:moveTo>
                    <a:pt x="453771" y="171830"/>
                  </a:moveTo>
                  <a:lnTo>
                    <a:pt x="422909" y="171830"/>
                  </a:lnTo>
                  <a:lnTo>
                    <a:pt x="422909" y="312419"/>
                  </a:lnTo>
                  <a:lnTo>
                    <a:pt x="453771" y="312419"/>
                  </a:lnTo>
                  <a:lnTo>
                    <a:pt x="453771" y="171830"/>
                  </a:lnTo>
                  <a:close/>
                </a:path>
                <a:path w="1383029" h="314960">
                  <a:moveTo>
                    <a:pt x="636651" y="3556"/>
                  </a:moveTo>
                  <a:lnTo>
                    <a:pt x="605281" y="3556"/>
                  </a:lnTo>
                  <a:lnTo>
                    <a:pt x="605281" y="200151"/>
                  </a:lnTo>
                  <a:lnTo>
                    <a:pt x="495680" y="215137"/>
                  </a:lnTo>
                  <a:lnTo>
                    <a:pt x="498475" y="246379"/>
                  </a:lnTo>
                  <a:lnTo>
                    <a:pt x="605281" y="231901"/>
                  </a:lnTo>
                  <a:lnTo>
                    <a:pt x="636651" y="231901"/>
                  </a:lnTo>
                  <a:lnTo>
                    <a:pt x="636651" y="227964"/>
                  </a:lnTo>
                  <a:lnTo>
                    <a:pt x="669544" y="222884"/>
                  </a:lnTo>
                  <a:lnTo>
                    <a:pt x="668661" y="196087"/>
                  </a:lnTo>
                  <a:lnTo>
                    <a:pt x="636651" y="196087"/>
                  </a:lnTo>
                  <a:lnTo>
                    <a:pt x="636651" y="3556"/>
                  </a:lnTo>
                  <a:close/>
                </a:path>
                <a:path w="1383029" h="314960">
                  <a:moveTo>
                    <a:pt x="453771" y="115062"/>
                  </a:moveTo>
                  <a:lnTo>
                    <a:pt x="421131" y="115062"/>
                  </a:lnTo>
                  <a:lnTo>
                    <a:pt x="406892" y="144492"/>
                  </a:lnTo>
                  <a:lnTo>
                    <a:pt x="391414" y="170862"/>
                  </a:lnTo>
                  <a:lnTo>
                    <a:pt x="374697" y="194161"/>
                  </a:lnTo>
                  <a:lnTo>
                    <a:pt x="356742" y="214375"/>
                  </a:lnTo>
                  <a:lnTo>
                    <a:pt x="374776" y="242569"/>
                  </a:lnTo>
                  <a:lnTo>
                    <a:pt x="386494" y="229713"/>
                  </a:lnTo>
                  <a:lnTo>
                    <a:pt x="398414" y="213629"/>
                  </a:lnTo>
                  <a:lnTo>
                    <a:pt x="410643" y="194161"/>
                  </a:lnTo>
                  <a:lnTo>
                    <a:pt x="422909" y="171830"/>
                  </a:lnTo>
                  <a:lnTo>
                    <a:pt x="453771" y="171830"/>
                  </a:lnTo>
                  <a:lnTo>
                    <a:pt x="453771" y="165480"/>
                  </a:lnTo>
                  <a:lnTo>
                    <a:pt x="487697" y="165480"/>
                  </a:lnTo>
                  <a:lnTo>
                    <a:pt x="479567" y="154606"/>
                  </a:lnTo>
                  <a:lnTo>
                    <a:pt x="467175" y="139662"/>
                  </a:lnTo>
                  <a:lnTo>
                    <a:pt x="453771" y="124968"/>
                  </a:lnTo>
                  <a:lnTo>
                    <a:pt x="453771" y="115062"/>
                  </a:lnTo>
                  <a:close/>
                </a:path>
                <a:path w="1383029" h="314960">
                  <a:moveTo>
                    <a:pt x="487697" y="165480"/>
                  </a:moveTo>
                  <a:lnTo>
                    <a:pt x="453771" y="165480"/>
                  </a:lnTo>
                  <a:lnTo>
                    <a:pt x="460150" y="174888"/>
                  </a:lnTo>
                  <a:lnTo>
                    <a:pt x="466563" y="185292"/>
                  </a:lnTo>
                  <a:lnTo>
                    <a:pt x="472862" y="196467"/>
                  </a:lnTo>
                  <a:lnTo>
                    <a:pt x="479171" y="208660"/>
                  </a:lnTo>
                  <a:lnTo>
                    <a:pt x="501269" y="185292"/>
                  </a:lnTo>
                  <a:lnTo>
                    <a:pt x="490936" y="169812"/>
                  </a:lnTo>
                  <a:lnTo>
                    <a:pt x="487697" y="165480"/>
                  </a:lnTo>
                  <a:close/>
                </a:path>
                <a:path w="1383029" h="314960">
                  <a:moveTo>
                    <a:pt x="668527" y="192023"/>
                  </a:moveTo>
                  <a:lnTo>
                    <a:pt x="636651" y="196087"/>
                  </a:lnTo>
                  <a:lnTo>
                    <a:pt x="668661" y="196087"/>
                  </a:lnTo>
                  <a:lnTo>
                    <a:pt x="668527" y="192023"/>
                  </a:lnTo>
                  <a:close/>
                </a:path>
                <a:path w="1383029" h="314960">
                  <a:moveTo>
                    <a:pt x="522604" y="99440"/>
                  </a:moveTo>
                  <a:lnTo>
                    <a:pt x="501903" y="122555"/>
                  </a:lnTo>
                  <a:lnTo>
                    <a:pt x="522569" y="138509"/>
                  </a:lnTo>
                  <a:lnTo>
                    <a:pt x="540543" y="153987"/>
                  </a:lnTo>
                  <a:lnTo>
                    <a:pt x="555803" y="168989"/>
                  </a:lnTo>
                  <a:lnTo>
                    <a:pt x="568325" y="183514"/>
                  </a:lnTo>
                  <a:lnTo>
                    <a:pt x="589660" y="159765"/>
                  </a:lnTo>
                  <a:lnTo>
                    <a:pt x="576397" y="145286"/>
                  </a:lnTo>
                  <a:lnTo>
                    <a:pt x="560800" y="130413"/>
                  </a:lnTo>
                  <a:lnTo>
                    <a:pt x="542774" y="115062"/>
                  </a:lnTo>
                  <a:lnTo>
                    <a:pt x="522604" y="99440"/>
                  </a:lnTo>
                  <a:close/>
                </a:path>
                <a:path w="1383029" h="314960">
                  <a:moveTo>
                    <a:pt x="498475" y="85216"/>
                  </a:moveTo>
                  <a:lnTo>
                    <a:pt x="360299" y="85216"/>
                  </a:lnTo>
                  <a:lnTo>
                    <a:pt x="360299" y="115062"/>
                  </a:lnTo>
                  <a:lnTo>
                    <a:pt x="498475" y="115062"/>
                  </a:lnTo>
                  <a:lnTo>
                    <a:pt x="498475" y="85216"/>
                  </a:lnTo>
                  <a:close/>
                </a:path>
                <a:path w="1383029" h="314960">
                  <a:moveTo>
                    <a:pt x="532637" y="16256"/>
                  </a:moveTo>
                  <a:lnTo>
                    <a:pt x="510539" y="38607"/>
                  </a:lnTo>
                  <a:lnTo>
                    <a:pt x="526827" y="51466"/>
                  </a:lnTo>
                  <a:lnTo>
                    <a:pt x="542734" y="65468"/>
                  </a:lnTo>
                  <a:lnTo>
                    <a:pt x="558260" y="80613"/>
                  </a:lnTo>
                  <a:lnTo>
                    <a:pt x="573404" y="96900"/>
                  </a:lnTo>
                  <a:lnTo>
                    <a:pt x="594613" y="73787"/>
                  </a:lnTo>
                  <a:lnTo>
                    <a:pt x="580804" y="58975"/>
                  </a:lnTo>
                  <a:lnTo>
                    <a:pt x="565864" y="44450"/>
                  </a:lnTo>
                  <a:lnTo>
                    <a:pt x="549804" y="30210"/>
                  </a:lnTo>
                  <a:lnTo>
                    <a:pt x="532637" y="16256"/>
                  </a:lnTo>
                  <a:close/>
                </a:path>
                <a:path w="1383029" h="314960">
                  <a:moveTo>
                    <a:pt x="453771" y="44322"/>
                  </a:moveTo>
                  <a:lnTo>
                    <a:pt x="422909" y="44322"/>
                  </a:lnTo>
                  <a:lnTo>
                    <a:pt x="422909" y="85216"/>
                  </a:lnTo>
                  <a:lnTo>
                    <a:pt x="453771" y="85216"/>
                  </a:lnTo>
                  <a:lnTo>
                    <a:pt x="453771" y="44322"/>
                  </a:lnTo>
                  <a:close/>
                </a:path>
                <a:path w="1383029" h="314960">
                  <a:moveTo>
                    <a:pt x="490981" y="0"/>
                  </a:moveTo>
                  <a:lnTo>
                    <a:pt x="460073" y="7786"/>
                  </a:lnTo>
                  <a:lnTo>
                    <a:pt x="428307" y="13811"/>
                  </a:lnTo>
                  <a:lnTo>
                    <a:pt x="395684" y="18073"/>
                  </a:lnTo>
                  <a:lnTo>
                    <a:pt x="362203" y="20574"/>
                  </a:lnTo>
                  <a:lnTo>
                    <a:pt x="375538" y="49402"/>
                  </a:lnTo>
                  <a:lnTo>
                    <a:pt x="387780" y="48448"/>
                  </a:lnTo>
                  <a:lnTo>
                    <a:pt x="399748" y="47291"/>
                  </a:lnTo>
                  <a:lnTo>
                    <a:pt x="411454" y="45920"/>
                  </a:lnTo>
                  <a:lnTo>
                    <a:pt x="422909" y="44322"/>
                  </a:lnTo>
                  <a:lnTo>
                    <a:pt x="453771" y="44322"/>
                  </a:lnTo>
                  <a:lnTo>
                    <a:pt x="453771" y="39243"/>
                  </a:lnTo>
                  <a:lnTo>
                    <a:pt x="467627" y="36814"/>
                  </a:lnTo>
                  <a:lnTo>
                    <a:pt x="480996" y="33908"/>
                  </a:lnTo>
                  <a:lnTo>
                    <a:pt x="493865" y="30527"/>
                  </a:lnTo>
                  <a:lnTo>
                    <a:pt x="506222" y="26669"/>
                  </a:lnTo>
                  <a:lnTo>
                    <a:pt x="490981" y="0"/>
                  </a:lnTo>
                  <a:close/>
                </a:path>
                <a:path w="1383029" h="314960">
                  <a:moveTo>
                    <a:pt x="842899" y="281558"/>
                  </a:moveTo>
                  <a:lnTo>
                    <a:pt x="852551" y="310641"/>
                  </a:lnTo>
                  <a:lnTo>
                    <a:pt x="886618" y="311784"/>
                  </a:lnTo>
                  <a:lnTo>
                    <a:pt x="902592" y="312070"/>
                  </a:lnTo>
                  <a:lnTo>
                    <a:pt x="917828" y="312166"/>
                  </a:lnTo>
                  <a:lnTo>
                    <a:pt x="936045" y="312046"/>
                  </a:lnTo>
                  <a:lnTo>
                    <a:pt x="979042" y="305053"/>
                  </a:lnTo>
                  <a:lnTo>
                    <a:pt x="994842" y="283717"/>
                  </a:lnTo>
                  <a:lnTo>
                    <a:pt x="948435" y="283717"/>
                  </a:lnTo>
                  <a:lnTo>
                    <a:pt x="885094" y="283209"/>
                  </a:lnTo>
                  <a:lnTo>
                    <a:pt x="861353" y="282539"/>
                  </a:lnTo>
                  <a:lnTo>
                    <a:pt x="842899" y="281558"/>
                  </a:lnTo>
                  <a:close/>
                </a:path>
                <a:path w="1383029" h="314960">
                  <a:moveTo>
                    <a:pt x="1005077" y="178561"/>
                  </a:moveTo>
                  <a:lnTo>
                    <a:pt x="826134" y="178561"/>
                  </a:lnTo>
                  <a:lnTo>
                    <a:pt x="808862" y="240029"/>
                  </a:lnTo>
                  <a:lnTo>
                    <a:pt x="972184" y="240029"/>
                  </a:lnTo>
                  <a:lnTo>
                    <a:pt x="969877" y="254172"/>
                  </a:lnTo>
                  <a:lnTo>
                    <a:pt x="954785" y="283717"/>
                  </a:lnTo>
                  <a:lnTo>
                    <a:pt x="994842" y="283717"/>
                  </a:lnTo>
                  <a:lnTo>
                    <a:pt x="1003827" y="242395"/>
                  </a:lnTo>
                  <a:lnTo>
                    <a:pt x="1007363" y="211962"/>
                  </a:lnTo>
                  <a:lnTo>
                    <a:pt x="850391" y="211962"/>
                  </a:lnTo>
                  <a:lnTo>
                    <a:pt x="858520" y="182879"/>
                  </a:lnTo>
                  <a:lnTo>
                    <a:pt x="1005077" y="182879"/>
                  </a:lnTo>
                  <a:lnTo>
                    <a:pt x="1005077" y="178561"/>
                  </a:lnTo>
                  <a:close/>
                </a:path>
                <a:path w="1383029" h="314960">
                  <a:moveTo>
                    <a:pt x="922401" y="123951"/>
                  </a:moveTo>
                  <a:lnTo>
                    <a:pt x="868426" y="123951"/>
                  </a:lnTo>
                  <a:lnTo>
                    <a:pt x="837231" y="141172"/>
                  </a:lnTo>
                  <a:lnTo>
                    <a:pt x="800798" y="158368"/>
                  </a:lnTo>
                  <a:lnTo>
                    <a:pt x="759126" y="175565"/>
                  </a:lnTo>
                  <a:lnTo>
                    <a:pt x="712215" y="192785"/>
                  </a:lnTo>
                  <a:lnTo>
                    <a:pt x="728472" y="219455"/>
                  </a:lnTo>
                  <a:lnTo>
                    <a:pt x="749357" y="211548"/>
                  </a:lnTo>
                  <a:lnTo>
                    <a:pt x="772588" y="202104"/>
                  </a:lnTo>
                  <a:lnTo>
                    <a:pt x="798177" y="191113"/>
                  </a:lnTo>
                  <a:lnTo>
                    <a:pt x="826134" y="178561"/>
                  </a:lnTo>
                  <a:lnTo>
                    <a:pt x="1005077" y="178561"/>
                  </a:lnTo>
                  <a:lnTo>
                    <a:pt x="1005077" y="154812"/>
                  </a:lnTo>
                  <a:lnTo>
                    <a:pt x="873505" y="154812"/>
                  </a:lnTo>
                  <a:lnTo>
                    <a:pt x="889146" y="145454"/>
                  </a:lnTo>
                  <a:lnTo>
                    <a:pt x="902525" y="137191"/>
                  </a:lnTo>
                  <a:lnTo>
                    <a:pt x="913618" y="130024"/>
                  </a:lnTo>
                  <a:lnTo>
                    <a:pt x="922401" y="123951"/>
                  </a:lnTo>
                  <a:close/>
                </a:path>
                <a:path w="1383029" h="314960">
                  <a:moveTo>
                    <a:pt x="1024381" y="95503"/>
                  </a:moveTo>
                  <a:lnTo>
                    <a:pt x="715645" y="95503"/>
                  </a:lnTo>
                  <a:lnTo>
                    <a:pt x="715645" y="123951"/>
                  </a:lnTo>
                  <a:lnTo>
                    <a:pt x="1024381" y="123951"/>
                  </a:lnTo>
                  <a:lnTo>
                    <a:pt x="1024381" y="95503"/>
                  </a:lnTo>
                  <a:close/>
                </a:path>
                <a:path w="1383029" h="314960">
                  <a:moveTo>
                    <a:pt x="865377" y="62230"/>
                  </a:moveTo>
                  <a:lnTo>
                    <a:pt x="832865" y="62230"/>
                  </a:lnTo>
                  <a:lnTo>
                    <a:pt x="832865" y="95503"/>
                  </a:lnTo>
                  <a:lnTo>
                    <a:pt x="865377" y="95503"/>
                  </a:lnTo>
                  <a:lnTo>
                    <a:pt x="865377" y="62230"/>
                  </a:lnTo>
                  <a:close/>
                </a:path>
                <a:path w="1383029" h="314960">
                  <a:moveTo>
                    <a:pt x="998092" y="10287"/>
                  </a:moveTo>
                  <a:lnTo>
                    <a:pt x="973710" y="37961"/>
                  </a:lnTo>
                  <a:lnTo>
                    <a:pt x="951245" y="61372"/>
                  </a:lnTo>
                  <a:lnTo>
                    <a:pt x="930709" y="80545"/>
                  </a:lnTo>
                  <a:lnTo>
                    <a:pt x="912113" y="95503"/>
                  </a:lnTo>
                  <a:lnTo>
                    <a:pt x="958596" y="95503"/>
                  </a:lnTo>
                  <a:lnTo>
                    <a:pt x="977407" y="77807"/>
                  </a:lnTo>
                  <a:lnTo>
                    <a:pt x="994410" y="60515"/>
                  </a:lnTo>
                  <a:lnTo>
                    <a:pt x="1009602" y="43604"/>
                  </a:lnTo>
                  <a:lnTo>
                    <a:pt x="1022984" y="27050"/>
                  </a:lnTo>
                  <a:lnTo>
                    <a:pt x="998092" y="10287"/>
                  </a:lnTo>
                  <a:close/>
                </a:path>
                <a:path w="1383029" h="314960">
                  <a:moveTo>
                    <a:pt x="942975" y="33781"/>
                  </a:moveTo>
                  <a:lnTo>
                    <a:pt x="743838" y="33781"/>
                  </a:lnTo>
                  <a:lnTo>
                    <a:pt x="743838" y="62230"/>
                  </a:lnTo>
                  <a:lnTo>
                    <a:pt x="942975" y="62230"/>
                  </a:lnTo>
                  <a:lnTo>
                    <a:pt x="942975" y="33781"/>
                  </a:lnTo>
                  <a:close/>
                </a:path>
                <a:path w="1383029" h="314960">
                  <a:moveTo>
                    <a:pt x="865377" y="3937"/>
                  </a:moveTo>
                  <a:lnTo>
                    <a:pt x="832865" y="3937"/>
                  </a:lnTo>
                  <a:lnTo>
                    <a:pt x="832865" y="33781"/>
                  </a:lnTo>
                  <a:lnTo>
                    <a:pt x="865377" y="33781"/>
                  </a:lnTo>
                  <a:lnTo>
                    <a:pt x="865377" y="3937"/>
                  </a:lnTo>
                  <a:close/>
                </a:path>
                <a:path w="1383029" h="314960">
                  <a:moveTo>
                    <a:pt x="1183512" y="35432"/>
                  </a:moveTo>
                  <a:lnTo>
                    <a:pt x="1068704" y="35432"/>
                  </a:lnTo>
                  <a:lnTo>
                    <a:pt x="1068704" y="63881"/>
                  </a:lnTo>
                  <a:lnTo>
                    <a:pt x="1183512" y="63881"/>
                  </a:lnTo>
                  <a:lnTo>
                    <a:pt x="1183512" y="35432"/>
                  </a:lnTo>
                  <a:close/>
                </a:path>
                <a:path w="1383029" h="314960">
                  <a:moveTo>
                    <a:pt x="1132331" y="1650"/>
                  </a:moveTo>
                  <a:lnTo>
                    <a:pt x="1100201" y="9143"/>
                  </a:lnTo>
                  <a:lnTo>
                    <a:pt x="1104368" y="17430"/>
                  </a:lnTo>
                  <a:lnTo>
                    <a:pt x="1107725" y="24574"/>
                  </a:lnTo>
                  <a:lnTo>
                    <a:pt x="1110273" y="30575"/>
                  </a:lnTo>
                  <a:lnTo>
                    <a:pt x="1112011" y="35432"/>
                  </a:lnTo>
                  <a:lnTo>
                    <a:pt x="1146936" y="35432"/>
                  </a:lnTo>
                  <a:lnTo>
                    <a:pt x="1143601" y="26529"/>
                  </a:lnTo>
                  <a:lnTo>
                    <a:pt x="1140063" y="17922"/>
                  </a:lnTo>
                  <a:lnTo>
                    <a:pt x="1136310" y="9626"/>
                  </a:lnTo>
                  <a:lnTo>
                    <a:pt x="1132331" y="1650"/>
                  </a:lnTo>
                  <a:close/>
                </a:path>
                <a:path w="1383029" h="314960">
                  <a:moveTo>
                    <a:pt x="1322197" y="91693"/>
                  </a:moveTo>
                  <a:lnTo>
                    <a:pt x="1291971" y="91693"/>
                  </a:lnTo>
                  <a:lnTo>
                    <a:pt x="1293540" y="141769"/>
                  </a:lnTo>
                  <a:lnTo>
                    <a:pt x="1296336" y="185880"/>
                  </a:lnTo>
                  <a:lnTo>
                    <a:pt x="1300347" y="224014"/>
                  </a:lnTo>
                  <a:lnTo>
                    <a:pt x="1312443" y="281735"/>
                  </a:lnTo>
                  <a:lnTo>
                    <a:pt x="1346073" y="314578"/>
                  </a:lnTo>
                  <a:lnTo>
                    <a:pt x="1353478" y="313336"/>
                  </a:lnTo>
                  <a:lnTo>
                    <a:pt x="1375985" y="280288"/>
                  </a:lnTo>
                  <a:lnTo>
                    <a:pt x="1345564" y="280288"/>
                  </a:lnTo>
                  <a:lnTo>
                    <a:pt x="1343417" y="277600"/>
                  </a:lnTo>
                  <a:lnTo>
                    <a:pt x="1333880" y="237362"/>
                  </a:lnTo>
                  <a:lnTo>
                    <a:pt x="1327038" y="179435"/>
                  </a:lnTo>
                  <a:lnTo>
                    <a:pt x="1324361" y="139297"/>
                  </a:lnTo>
                  <a:lnTo>
                    <a:pt x="1322197" y="91693"/>
                  </a:lnTo>
                  <a:close/>
                </a:path>
                <a:path w="1383029" h="314960">
                  <a:moveTo>
                    <a:pt x="1251584" y="155447"/>
                  </a:moveTo>
                  <a:lnTo>
                    <a:pt x="1221104" y="155447"/>
                  </a:lnTo>
                  <a:lnTo>
                    <a:pt x="1221104" y="255015"/>
                  </a:lnTo>
                  <a:lnTo>
                    <a:pt x="1212867" y="258133"/>
                  </a:lnTo>
                  <a:lnTo>
                    <a:pt x="1204356" y="261000"/>
                  </a:lnTo>
                  <a:lnTo>
                    <a:pt x="1195583" y="263606"/>
                  </a:lnTo>
                  <a:lnTo>
                    <a:pt x="1186560" y="265938"/>
                  </a:lnTo>
                  <a:lnTo>
                    <a:pt x="1191005" y="296036"/>
                  </a:lnTo>
                  <a:lnTo>
                    <a:pt x="1214629" y="288486"/>
                  </a:lnTo>
                  <a:lnTo>
                    <a:pt x="1239218" y="279542"/>
                  </a:lnTo>
                  <a:lnTo>
                    <a:pt x="1264783" y="269194"/>
                  </a:lnTo>
                  <a:lnTo>
                    <a:pt x="1291335" y="257428"/>
                  </a:lnTo>
                  <a:lnTo>
                    <a:pt x="1290223" y="243204"/>
                  </a:lnTo>
                  <a:lnTo>
                    <a:pt x="1251584" y="243204"/>
                  </a:lnTo>
                  <a:lnTo>
                    <a:pt x="1251584" y="155447"/>
                  </a:lnTo>
                  <a:close/>
                </a:path>
                <a:path w="1383029" h="314960">
                  <a:moveTo>
                    <a:pt x="1356359" y="228980"/>
                  </a:moveTo>
                  <a:lnTo>
                    <a:pt x="1350517" y="268985"/>
                  </a:lnTo>
                  <a:lnTo>
                    <a:pt x="1346580" y="280288"/>
                  </a:lnTo>
                  <a:lnTo>
                    <a:pt x="1375985" y="280288"/>
                  </a:lnTo>
                  <a:lnTo>
                    <a:pt x="1378457" y="271398"/>
                  </a:lnTo>
                  <a:lnTo>
                    <a:pt x="1381139" y="257428"/>
                  </a:lnTo>
                  <a:lnTo>
                    <a:pt x="1383029" y="242188"/>
                  </a:lnTo>
                  <a:lnTo>
                    <a:pt x="1356359" y="228980"/>
                  </a:lnTo>
                  <a:close/>
                </a:path>
                <a:path w="1383029" h="314960">
                  <a:moveTo>
                    <a:pt x="1288923" y="226567"/>
                  </a:moveTo>
                  <a:lnTo>
                    <a:pt x="1277302" y="232042"/>
                  </a:lnTo>
                  <a:lnTo>
                    <a:pt x="1267205" y="236648"/>
                  </a:lnTo>
                  <a:lnTo>
                    <a:pt x="1258633" y="240373"/>
                  </a:lnTo>
                  <a:lnTo>
                    <a:pt x="1251584" y="243204"/>
                  </a:lnTo>
                  <a:lnTo>
                    <a:pt x="1290223" y="243204"/>
                  </a:lnTo>
                  <a:lnTo>
                    <a:pt x="1288923" y="226567"/>
                  </a:lnTo>
                  <a:close/>
                </a:path>
                <a:path w="1383029" h="314960">
                  <a:moveTo>
                    <a:pt x="1279778" y="127000"/>
                  </a:moveTo>
                  <a:lnTo>
                    <a:pt x="1189735" y="127000"/>
                  </a:lnTo>
                  <a:lnTo>
                    <a:pt x="1189735" y="155447"/>
                  </a:lnTo>
                  <a:lnTo>
                    <a:pt x="1279778" y="155447"/>
                  </a:lnTo>
                  <a:lnTo>
                    <a:pt x="1279778" y="127000"/>
                  </a:lnTo>
                  <a:close/>
                </a:path>
                <a:path w="1383029" h="314960">
                  <a:moveTo>
                    <a:pt x="1378077" y="62230"/>
                  </a:moveTo>
                  <a:lnTo>
                    <a:pt x="1191640" y="62230"/>
                  </a:lnTo>
                  <a:lnTo>
                    <a:pt x="1191640" y="91693"/>
                  </a:lnTo>
                  <a:lnTo>
                    <a:pt x="1378077" y="91693"/>
                  </a:lnTo>
                  <a:lnTo>
                    <a:pt x="1378077" y="62230"/>
                  </a:lnTo>
                  <a:close/>
                </a:path>
                <a:path w="1383029" h="314960">
                  <a:moveTo>
                    <a:pt x="1320419" y="2920"/>
                  </a:moveTo>
                  <a:lnTo>
                    <a:pt x="1290320" y="2920"/>
                  </a:lnTo>
                  <a:lnTo>
                    <a:pt x="1290701" y="62230"/>
                  </a:lnTo>
                  <a:lnTo>
                    <a:pt x="1321561" y="62230"/>
                  </a:lnTo>
                  <a:lnTo>
                    <a:pt x="1321061" y="52105"/>
                  </a:lnTo>
                  <a:lnTo>
                    <a:pt x="1320704" y="38862"/>
                  </a:lnTo>
                  <a:lnTo>
                    <a:pt x="1320484" y="20955"/>
                  </a:lnTo>
                  <a:lnTo>
                    <a:pt x="1320419" y="2920"/>
                  </a:lnTo>
                  <a:close/>
                </a:path>
                <a:path w="1383029" h="314960">
                  <a:moveTo>
                    <a:pt x="1347470" y="6350"/>
                  </a:moveTo>
                  <a:lnTo>
                    <a:pt x="1325879" y="20955"/>
                  </a:lnTo>
                  <a:lnTo>
                    <a:pt x="1334236" y="30293"/>
                  </a:lnTo>
                  <a:lnTo>
                    <a:pt x="1341580" y="39084"/>
                  </a:lnTo>
                  <a:lnTo>
                    <a:pt x="1347900" y="47351"/>
                  </a:lnTo>
                  <a:lnTo>
                    <a:pt x="1353184" y="55118"/>
                  </a:lnTo>
                  <a:lnTo>
                    <a:pt x="1375028" y="39877"/>
                  </a:lnTo>
                  <a:lnTo>
                    <a:pt x="1369026" y="31138"/>
                  </a:lnTo>
                  <a:lnTo>
                    <a:pt x="1362440" y="22637"/>
                  </a:lnTo>
                  <a:lnTo>
                    <a:pt x="1355258" y="14374"/>
                  </a:lnTo>
                  <a:lnTo>
                    <a:pt x="1347470" y="6350"/>
                  </a:lnTo>
                  <a:close/>
                </a:path>
                <a:path w="1383029" h="314960">
                  <a:moveTo>
                    <a:pt x="1177035" y="89407"/>
                  </a:moveTo>
                  <a:lnTo>
                    <a:pt x="1076832" y="89407"/>
                  </a:lnTo>
                  <a:lnTo>
                    <a:pt x="1076832" y="117475"/>
                  </a:lnTo>
                  <a:lnTo>
                    <a:pt x="1177035" y="117475"/>
                  </a:lnTo>
                  <a:lnTo>
                    <a:pt x="1177035" y="89407"/>
                  </a:lnTo>
                  <a:close/>
                </a:path>
                <a:path w="1383029" h="314960">
                  <a:moveTo>
                    <a:pt x="1177035" y="139826"/>
                  </a:moveTo>
                  <a:lnTo>
                    <a:pt x="1076832" y="139826"/>
                  </a:lnTo>
                  <a:lnTo>
                    <a:pt x="1076832" y="167894"/>
                  </a:lnTo>
                  <a:lnTo>
                    <a:pt x="1177035" y="167894"/>
                  </a:lnTo>
                  <a:lnTo>
                    <a:pt x="1177035" y="139826"/>
                  </a:lnTo>
                  <a:close/>
                </a:path>
                <a:path w="1383029" h="314960">
                  <a:moveTo>
                    <a:pt x="1177798" y="192023"/>
                  </a:moveTo>
                  <a:lnTo>
                    <a:pt x="1078991" y="192023"/>
                  </a:lnTo>
                  <a:lnTo>
                    <a:pt x="1078991" y="314325"/>
                  </a:lnTo>
                  <a:lnTo>
                    <a:pt x="1110996" y="314325"/>
                  </a:lnTo>
                  <a:lnTo>
                    <a:pt x="1110996" y="290702"/>
                  </a:lnTo>
                  <a:lnTo>
                    <a:pt x="1177798" y="290702"/>
                  </a:lnTo>
                  <a:lnTo>
                    <a:pt x="1177798" y="262763"/>
                  </a:lnTo>
                  <a:lnTo>
                    <a:pt x="1110996" y="262763"/>
                  </a:lnTo>
                  <a:lnTo>
                    <a:pt x="1110996" y="220852"/>
                  </a:lnTo>
                  <a:lnTo>
                    <a:pt x="1177798" y="220852"/>
                  </a:lnTo>
                  <a:lnTo>
                    <a:pt x="1177798" y="192023"/>
                  </a:lnTo>
                  <a:close/>
                </a:path>
                <a:path w="1383029" h="314960">
                  <a:moveTo>
                    <a:pt x="1177798" y="290702"/>
                  </a:moveTo>
                  <a:lnTo>
                    <a:pt x="1146175" y="290702"/>
                  </a:lnTo>
                  <a:lnTo>
                    <a:pt x="1146175" y="307466"/>
                  </a:lnTo>
                  <a:lnTo>
                    <a:pt x="1177798" y="307466"/>
                  </a:lnTo>
                  <a:lnTo>
                    <a:pt x="1177798" y="290702"/>
                  </a:lnTo>
                  <a:close/>
                </a:path>
                <a:path w="1383029" h="314960">
                  <a:moveTo>
                    <a:pt x="1177798" y="220852"/>
                  </a:moveTo>
                  <a:lnTo>
                    <a:pt x="1146175" y="220852"/>
                  </a:lnTo>
                  <a:lnTo>
                    <a:pt x="1146175" y="262763"/>
                  </a:lnTo>
                  <a:lnTo>
                    <a:pt x="1177798" y="262763"/>
                  </a:lnTo>
                  <a:lnTo>
                    <a:pt x="1177798" y="220852"/>
                  </a:lnTo>
                  <a:close/>
                </a:path>
              </a:pathLst>
            </a:custGeom>
            <a:solidFill>
              <a:srgbClr val="000000"/>
            </a:solidFill>
          </p:spPr>
          <p:txBody>
            <a:bodyPr wrap="square" lIns="0" tIns="0" rIns="0" bIns="0" rtlCol="0"/>
            <a:lstStyle/>
            <a:p>
              <a:endParaRPr sz="2800"/>
            </a:p>
          </p:txBody>
        </p:sp>
        <p:sp>
          <p:nvSpPr>
            <p:cNvPr id="13" name="object 13"/>
            <p:cNvSpPr/>
            <p:nvPr/>
          </p:nvSpPr>
          <p:spPr>
            <a:xfrm>
              <a:off x="1441322" y="3008249"/>
              <a:ext cx="2611119" cy="272414"/>
            </a:xfrm>
            <a:prstGeom prst="rect">
              <a:avLst/>
            </a:prstGeom>
            <a:blipFill>
              <a:blip r:embed="rId4" cstate="print"/>
              <a:stretch>
                <a:fillRect/>
              </a:stretch>
            </a:blipFill>
          </p:spPr>
          <p:txBody>
            <a:bodyPr wrap="square" lIns="0" tIns="0" rIns="0" bIns="0" rtlCol="0"/>
            <a:lstStyle/>
            <a:p>
              <a:endParaRPr sz="2800"/>
            </a:p>
          </p:txBody>
        </p:sp>
        <p:sp>
          <p:nvSpPr>
            <p:cNvPr id="14" name="object 14"/>
            <p:cNvSpPr/>
            <p:nvPr/>
          </p:nvSpPr>
          <p:spPr>
            <a:xfrm>
              <a:off x="1832483" y="3119373"/>
              <a:ext cx="2483485" cy="525145"/>
            </a:xfrm>
            <a:custGeom>
              <a:avLst/>
              <a:gdLst/>
              <a:ahLst/>
              <a:cxnLst/>
              <a:rect l="l" t="t" r="r" b="b"/>
              <a:pathLst>
                <a:path w="2483485" h="525145">
                  <a:moveTo>
                    <a:pt x="163576" y="306705"/>
                  </a:moveTo>
                  <a:lnTo>
                    <a:pt x="142875" y="306705"/>
                  </a:lnTo>
                  <a:lnTo>
                    <a:pt x="142875" y="287782"/>
                  </a:lnTo>
                  <a:lnTo>
                    <a:pt x="142875" y="274574"/>
                  </a:lnTo>
                  <a:lnTo>
                    <a:pt x="127762" y="274574"/>
                  </a:lnTo>
                  <a:lnTo>
                    <a:pt x="127762" y="287782"/>
                  </a:lnTo>
                  <a:lnTo>
                    <a:pt x="127762" y="306705"/>
                  </a:lnTo>
                  <a:lnTo>
                    <a:pt x="127762" y="320802"/>
                  </a:lnTo>
                  <a:lnTo>
                    <a:pt x="127762" y="341757"/>
                  </a:lnTo>
                  <a:lnTo>
                    <a:pt x="90170" y="341757"/>
                  </a:lnTo>
                  <a:lnTo>
                    <a:pt x="90170" y="320802"/>
                  </a:lnTo>
                  <a:lnTo>
                    <a:pt x="127762" y="320802"/>
                  </a:lnTo>
                  <a:lnTo>
                    <a:pt x="127762" y="306705"/>
                  </a:lnTo>
                  <a:lnTo>
                    <a:pt x="90170" y="306705"/>
                  </a:lnTo>
                  <a:lnTo>
                    <a:pt x="90170" y="287782"/>
                  </a:lnTo>
                  <a:lnTo>
                    <a:pt x="127762" y="287782"/>
                  </a:lnTo>
                  <a:lnTo>
                    <a:pt x="127762" y="274574"/>
                  </a:lnTo>
                  <a:lnTo>
                    <a:pt x="90170" y="274574"/>
                  </a:lnTo>
                  <a:lnTo>
                    <a:pt x="90170" y="258064"/>
                  </a:lnTo>
                  <a:lnTo>
                    <a:pt x="75184" y="258064"/>
                  </a:lnTo>
                  <a:lnTo>
                    <a:pt x="75184" y="341757"/>
                  </a:lnTo>
                  <a:lnTo>
                    <a:pt x="36703" y="341757"/>
                  </a:lnTo>
                  <a:lnTo>
                    <a:pt x="36703" y="320802"/>
                  </a:lnTo>
                  <a:lnTo>
                    <a:pt x="75184" y="320802"/>
                  </a:lnTo>
                  <a:lnTo>
                    <a:pt x="75184" y="306705"/>
                  </a:lnTo>
                  <a:lnTo>
                    <a:pt x="36703" y="306705"/>
                  </a:lnTo>
                  <a:lnTo>
                    <a:pt x="36703" y="287782"/>
                  </a:lnTo>
                  <a:lnTo>
                    <a:pt x="75184" y="287782"/>
                  </a:lnTo>
                  <a:lnTo>
                    <a:pt x="75184" y="274574"/>
                  </a:lnTo>
                  <a:lnTo>
                    <a:pt x="21590" y="274574"/>
                  </a:lnTo>
                  <a:lnTo>
                    <a:pt x="21590" y="306705"/>
                  </a:lnTo>
                  <a:lnTo>
                    <a:pt x="0" y="306705"/>
                  </a:lnTo>
                  <a:lnTo>
                    <a:pt x="0" y="320802"/>
                  </a:lnTo>
                  <a:lnTo>
                    <a:pt x="21590" y="320802"/>
                  </a:lnTo>
                  <a:lnTo>
                    <a:pt x="21590" y="355600"/>
                  </a:lnTo>
                  <a:lnTo>
                    <a:pt x="75184" y="355600"/>
                  </a:lnTo>
                  <a:lnTo>
                    <a:pt x="75184" y="373634"/>
                  </a:lnTo>
                  <a:lnTo>
                    <a:pt x="75184" y="387477"/>
                  </a:lnTo>
                  <a:lnTo>
                    <a:pt x="75184" y="406527"/>
                  </a:lnTo>
                  <a:lnTo>
                    <a:pt x="36830" y="406527"/>
                  </a:lnTo>
                  <a:lnTo>
                    <a:pt x="36830" y="387477"/>
                  </a:lnTo>
                  <a:lnTo>
                    <a:pt x="75184" y="387477"/>
                  </a:lnTo>
                  <a:lnTo>
                    <a:pt x="75184" y="373634"/>
                  </a:lnTo>
                  <a:lnTo>
                    <a:pt x="21590" y="373634"/>
                  </a:lnTo>
                  <a:lnTo>
                    <a:pt x="21590" y="420382"/>
                  </a:lnTo>
                  <a:lnTo>
                    <a:pt x="70358" y="420382"/>
                  </a:lnTo>
                  <a:lnTo>
                    <a:pt x="66573" y="426008"/>
                  </a:lnTo>
                  <a:lnTo>
                    <a:pt x="62674" y="431507"/>
                  </a:lnTo>
                  <a:lnTo>
                    <a:pt x="58381" y="437248"/>
                  </a:lnTo>
                  <a:lnTo>
                    <a:pt x="53848" y="443103"/>
                  </a:lnTo>
                  <a:lnTo>
                    <a:pt x="0" y="443103"/>
                  </a:lnTo>
                  <a:lnTo>
                    <a:pt x="0" y="456692"/>
                  </a:lnTo>
                  <a:lnTo>
                    <a:pt x="42037" y="456692"/>
                  </a:lnTo>
                  <a:lnTo>
                    <a:pt x="36461" y="463080"/>
                  </a:lnTo>
                  <a:lnTo>
                    <a:pt x="31343" y="468858"/>
                  </a:lnTo>
                  <a:lnTo>
                    <a:pt x="26695" y="474027"/>
                  </a:lnTo>
                  <a:lnTo>
                    <a:pt x="22479" y="478536"/>
                  </a:lnTo>
                  <a:lnTo>
                    <a:pt x="31737" y="481558"/>
                  </a:lnTo>
                  <a:lnTo>
                    <a:pt x="41605" y="485101"/>
                  </a:lnTo>
                  <a:lnTo>
                    <a:pt x="52070" y="489127"/>
                  </a:lnTo>
                  <a:lnTo>
                    <a:pt x="63119" y="493649"/>
                  </a:lnTo>
                  <a:lnTo>
                    <a:pt x="51117" y="498779"/>
                  </a:lnTo>
                  <a:lnTo>
                    <a:pt x="37033" y="503110"/>
                  </a:lnTo>
                  <a:lnTo>
                    <a:pt x="20878" y="506691"/>
                  </a:lnTo>
                  <a:lnTo>
                    <a:pt x="2667" y="509524"/>
                  </a:lnTo>
                  <a:lnTo>
                    <a:pt x="8255" y="524002"/>
                  </a:lnTo>
                  <a:lnTo>
                    <a:pt x="29273" y="520484"/>
                  </a:lnTo>
                  <a:lnTo>
                    <a:pt x="48361" y="515454"/>
                  </a:lnTo>
                  <a:lnTo>
                    <a:pt x="65519" y="508914"/>
                  </a:lnTo>
                  <a:lnTo>
                    <a:pt x="80772" y="500888"/>
                  </a:lnTo>
                  <a:lnTo>
                    <a:pt x="93332" y="506323"/>
                  </a:lnTo>
                  <a:lnTo>
                    <a:pt x="105498" y="511975"/>
                  </a:lnTo>
                  <a:lnTo>
                    <a:pt x="117233" y="517855"/>
                  </a:lnTo>
                  <a:lnTo>
                    <a:pt x="128524" y="524002"/>
                  </a:lnTo>
                  <a:lnTo>
                    <a:pt x="138557" y="512699"/>
                  </a:lnTo>
                  <a:lnTo>
                    <a:pt x="129095" y="507555"/>
                  </a:lnTo>
                  <a:lnTo>
                    <a:pt x="118630" y="502221"/>
                  </a:lnTo>
                  <a:lnTo>
                    <a:pt x="115849" y="500888"/>
                  </a:lnTo>
                  <a:lnTo>
                    <a:pt x="107137" y="496697"/>
                  </a:lnTo>
                  <a:lnTo>
                    <a:pt x="94615" y="490982"/>
                  </a:lnTo>
                  <a:lnTo>
                    <a:pt x="102616" y="483920"/>
                  </a:lnTo>
                  <a:lnTo>
                    <a:pt x="102997" y="483489"/>
                  </a:lnTo>
                  <a:lnTo>
                    <a:pt x="109880" y="475843"/>
                  </a:lnTo>
                  <a:lnTo>
                    <a:pt x="116433" y="466775"/>
                  </a:lnTo>
                  <a:lnTo>
                    <a:pt x="122301" y="456692"/>
                  </a:lnTo>
                  <a:lnTo>
                    <a:pt x="160909" y="456692"/>
                  </a:lnTo>
                  <a:lnTo>
                    <a:pt x="160909" y="443103"/>
                  </a:lnTo>
                  <a:lnTo>
                    <a:pt x="128524" y="443103"/>
                  </a:lnTo>
                  <a:lnTo>
                    <a:pt x="129540" y="440944"/>
                  </a:lnTo>
                  <a:lnTo>
                    <a:pt x="130175" y="438670"/>
                  </a:lnTo>
                  <a:lnTo>
                    <a:pt x="130683" y="435991"/>
                  </a:lnTo>
                  <a:lnTo>
                    <a:pt x="115443" y="432320"/>
                  </a:lnTo>
                  <a:lnTo>
                    <a:pt x="114173" y="436626"/>
                  </a:lnTo>
                  <a:lnTo>
                    <a:pt x="112610" y="440372"/>
                  </a:lnTo>
                  <a:lnTo>
                    <a:pt x="110998" y="443103"/>
                  </a:lnTo>
                  <a:lnTo>
                    <a:pt x="103759" y="443103"/>
                  </a:lnTo>
                  <a:lnTo>
                    <a:pt x="103759" y="456692"/>
                  </a:lnTo>
                  <a:lnTo>
                    <a:pt x="98234" y="464870"/>
                  </a:lnTo>
                  <a:lnTo>
                    <a:pt x="92138" y="472046"/>
                  </a:lnTo>
                  <a:lnTo>
                    <a:pt x="85471" y="478256"/>
                  </a:lnTo>
                  <a:lnTo>
                    <a:pt x="78232" y="483489"/>
                  </a:lnTo>
                  <a:lnTo>
                    <a:pt x="70472" y="480402"/>
                  </a:lnTo>
                  <a:lnTo>
                    <a:pt x="63030" y="477608"/>
                  </a:lnTo>
                  <a:lnTo>
                    <a:pt x="55956" y="475119"/>
                  </a:lnTo>
                  <a:lnTo>
                    <a:pt x="49276" y="472948"/>
                  </a:lnTo>
                  <a:lnTo>
                    <a:pt x="60325" y="459740"/>
                  </a:lnTo>
                  <a:lnTo>
                    <a:pt x="62611" y="456692"/>
                  </a:lnTo>
                  <a:lnTo>
                    <a:pt x="103759" y="456692"/>
                  </a:lnTo>
                  <a:lnTo>
                    <a:pt x="103759" y="443103"/>
                  </a:lnTo>
                  <a:lnTo>
                    <a:pt x="73787" y="443103"/>
                  </a:lnTo>
                  <a:lnTo>
                    <a:pt x="77406" y="438327"/>
                  </a:lnTo>
                  <a:lnTo>
                    <a:pt x="81216" y="432930"/>
                  </a:lnTo>
                  <a:lnTo>
                    <a:pt x="85280" y="426834"/>
                  </a:lnTo>
                  <a:lnTo>
                    <a:pt x="89408" y="420382"/>
                  </a:lnTo>
                  <a:lnTo>
                    <a:pt x="143002" y="420382"/>
                  </a:lnTo>
                  <a:lnTo>
                    <a:pt x="143002" y="406527"/>
                  </a:lnTo>
                  <a:lnTo>
                    <a:pt x="143002" y="387477"/>
                  </a:lnTo>
                  <a:lnTo>
                    <a:pt x="143002" y="373634"/>
                  </a:lnTo>
                  <a:lnTo>
                    <a:pt x="127762" y="373634"/>
                  </a:lnTo>
                  <a:lnTo>
                    <a:pt x="127762" y="387477"/>
                  </a:lnTo>
                  <a:lnTo>
                    <a:pt x="127762" y="406527"/>
                  </a:lnTo>
                  <a:lnTo>
                    <a:pt x="90170" y="406527"/>
                  </a:lnTo>
                  <a:lnTo>
                    <a:pt x="90170" y="387477"/>
                  </a:lnTo>
                  <a:lnTo>
                    <a:pt x="127762" y="387477"/>
                  </a:lnTo>
                  <a:lnTo>
                    <a:pt x="127762" y="373634"/>
                  </a:lnTo>
                  <a:lnTo>
                    <a:pt x="90170" y="373634"/>
                  </a:lnTo>
                  <a:lnTo>
                    <a:pt x="90170" y="355600"/>
                  </a:lnTo>
                  <a:lnTo>
                    <a:pt x="142875" y="355600"/>
                  </a:lnTo>
                  <a:lnTo>
                    <a:pt x="142875" y="341757"/>
                  </a:lnTo>
                  <a:lnTo>
                    <a:pt x="142875" y="320802"/>
                  </a:lnTo>
                  <a:lnTo>
                    <a:pt x="163576" y="320802"/>
                  </a:lnTo>
                  <a:lnTo>
                    <a:pt x="163576" y="306705"/>
                  </a:lnTo>
                  <a:close/>
                </a:path>
                <a:path w="2483485" h="525145">
                  <a:moveTo>
                    <a:pt x="265303" y="306705"/>
                  </a:moveTo>
                  <a:lnTo>
                    <a:pt x="199898" y="306705"/>
                  </a:lnTo>
                  <a:lnTo>
                    <a:pt x="203847" y="293255"/>
                  </a:lnTo>
                  <a:lnTo>
                    <a:pt x="207111" y="280898"/>
                  </a:lnTo>
                  <a:lnTo>
                    <a:pt x="209702" y="269633"/>
                  </a:lnTo>
                  <a:lnTo>
                    <a:pt x="211582" y="259461"/>
                  </a:lnTo>
                  <a:lnTo>
                    <a:pt x="196850" y="256794"/>
                  </a:lnTo>
                  <a:lnTo>
                    <a:pt x="187337" y="293331"/>
                  </a:lnTo>
                  <a:lnTo>
                    <a:pt x="176364" y="324840"/>
                  </a:lnTo>
                  <a:lnTo>
                    <a:pt x="163906" y="351345"/>
                  </a:lnTo>
                  <a:lnTo>
                    <a:pt x="149987" y="372872"/>
                  </a:lnTo>
                  <a:lnTo>
                    <a:pt x="162052" y="381889"/>
                  </a:lnTo>
                  <a:lnTo>
                    <a:pt x="171030" y="369493"/>
                  </a:lnTo>
                  <a:lnTo>
                    <a:pt x="179514" y="355320"/>
                  </a:lnTo>
                  <a:lnTo>
                    <a:pt x="187515" y="339394"/>
                  </a:lnTo>
                  <a:lnTo>
                    <a:pt x="195072" y="321691"/>
                  </a:lnTo>
                  <a:lnTo>
                    <a:pt x="236601" y="321691"/>
                  </a:lnTo>
                  <a:lnTo>
                    <a:pt x="234061" y="361035"/>
                  </a:lnTo>
                  <a:lnTo>
                    <a:pt x="226745" y="409549"/>
                  </a:lnTo>
                  <a:lnTo>
                    <a:pt x="210058" y="454025"/>
                  </a:lnTo>
                  <a:lnTo>
                    <a:pt x="203784" y="439940"/>
                  </a:lnTo>
                  <a:lnTo>
                    <a:pt x="198145" y="422630"/>
                  </a:lnTo>
                  <a:lnTo>
                    <a:pt x="193116" y="402132"/>
                  </a:lnTo>
                  <a:lnTo>
                    <a:pt x="188722" y="378460"/>
                  </a:lnTo>
                  <a:lnTo>
                    <a:pt x="174371" y="383286"/>
                  </a:lnTo>
                  <a:lnTo>
                    <a:pt x="177673" y="405269"/>
                  </a:lnTo>
                  <a:lnTo>
                    <a:pt x="183070" y="426948"/>
                  </a:lnTo>
                  <a:lnTo>
                    <a:pt x="190436" y="447992"/>
                  </a:lnTo>
                  <a:lnTo>
                    <a:pt x="199898" y="468757"/>
                  </a:lnTo>
                  <a:lnTo>
                    <a:pt x="189484" y="479933"/>
                  </a:lnTo>
                  <a:lnTo>
                    <a:pt x="177266" y="490982"/>
                  </a:lnTo>
                  <a:lnTo>
                    <a:pt x="163283" y="501891"/>
                  </a:lnTo>
                  <a:lnTo>
                    <a:pt x="147447" y="512699"/>
                  </a:lnTo>
                  <a:lnTo>
                    <a:pt x="156718" y="525145"/>
                  </a:lnTo>
                  <a:lnTo>
                    <a:pt x="171399" y="515391"/>
                  </a:lnTo>
                  <a:lnTo>
                    <a:pt x="185000" y="504939"/>
                  </a:lnTo>
                  <a:lnTo>
                    <a:pt x="197497" y="493814"/>
                  </a:lnTo>
                  <a:lnTo>
                    <a:pt x="208915" y="481965"/>
                  </a:lnTo>
                  <a:lnTo>
                    <a:pt x="218414" y="494017"/>
                  </a:lnTo>
                  <a:lnTo>
                    <a:pt x="229387" y="505231"/>
                  </a:lnTo>
                  <a:lnTo>
                    <a:pt x="241846" y="515594"/>
                  </a:lnTo>
                  <a:lnTo>
                    <a:pt x="255778" y="525145"/>
                  </a:lnTo>
                  <a:lnTo>
                    <a:pt x="264668" y="512699"/>
                  </a:lnTo>
                  <a:lnTo>
                    <a:pt x="250812" y="502348"/>
                  </a:lnTo>
                  <a:lnTo>
                    <a:pt x="238594" y="491617"/>
                  </a:lnTo>
                  <a:lnTo>
                    <a:pt x="229425" y="481965"/>
                  </a:lnTo>
                  <a:lnTo>
                    <a:pt x="228053" y="480517"/>
                  </a:lnTo>
                  <a:lnTo>
                    <a:pt x="219202" y="469011"/>
                  </a:lnTo>
                  <a:lnTo>
                    <a:pt x="225933" y="454025"/>
                  </a:lnTo>
                  <a:lnTo>
                    <a:pt x="232079" y="440372"/>
                  </a:lnTo>
                  <a:lnTo>
                    <a:pt x="241744" y="406260"/>
                  </a:lnTo>
                  <a:lnTo>
                    <a:pt x="248158" y="366699"/>
                  </a:lnTo>
                  <a:lnTo>
                    <a:pt x="251333" y="321691"/>
                  </a:lnTo>
                  <a:lnTo>
                    <a:pt x="265303" y="321691"/>
                  </a:lnTo>
                  <a:lnTo>
                    <a:pt x="265303" y="306705"/>
                  </a:lnTo>
                  <a:close/>
                </a:path>
                <a:path w="2483485" h="525145">
                  <a:moveTo>
                    <a:pt x="476123" y="304546"/>
                  </a:moveTo>
                  <a:lnTo>
                    <a:pt x="451104" y="283972"/>
                  </a:lnTo>
                  <a:lnTo>
                    <a:pt x="458546" y="276948"/>
                  </a:lnTo>
                  <a:lnTo>
                    <a:pt x="460527" y="274955"/>
                  </a:lnTo>
                  <a:lnTo>
                    <a:pt x="464705" y="270738"/>
                  </a:lnTo>
                  <a:lnTo>
                    <a:pt x="469544" y="265328"/>
                  </a:lnTo>
                  <a:lnTo>
                    <a:pt x="473075" y="260731"/>
                  </a:lnTo>
                  <a:lnTo>
                    <a:pt x="461518" y="254635"/>
                  </a:lnTo>
                  <a:lnTo>
                    <a:pt x="457390" y="259410"/>
                  </a:lnTo>
                  <a:lnTo>
                    <a:pt x="452462" y="264375"/>
                  </a:lnTo>
                  <a:lnTo>
                    <a:pt x="446722" y="269557"/>
                  </a:lnTo>
                  <a:lnTo>
                    <a:pt x="440182" y="274955"/>
                  </a:lnTo>
                  <a:lnTo>
                    <a:pt x="436867" y="272313"/>
                  </a:lnTo>
                  <a:lnTo>
                    <a:pt x="431888" y="268554"/>
                  </a:lnTo>
                  <a:lnTo>
                    <a:pt x="416941" y="257556"/>
                  </a:lnTo>
                  <a:lnTo>
                    <a:pt x="406908" y="266446"/>
                  </a:lnTo>
                  <a:lnTo>
                    <a:pt x="412572" y="270268"/>
                  </a:lnTo>
                  <a:lnTo>
                    <a:pt x="418122" y="274307"/>
                  </a:lnTo>
                  <a:lnTo>
                    <a:pt x="423570" y="278612"/>
                  </a:lnTo>
                  <a:lnTo>
                    <a:pt x="428879" y="283210"/>
                  </a:lnTo>
                  <a:lnTo>
                    <a:pt x="420751" y="288239"/>
                  </a:lnTo>
                  <a:lnTo>
                    <a:pt x="413004" y="292658"/>
                  </a:lnTo>
                  <a:lnTo>
                    <a:pt x="405625" y="296481"/>
                  </a:lnTo>
                  <a:lnTo>
                    <a:pt x="398653" y="299720"/>
                  </a:lnTo>
                  <a:lnTo>
                    <a:pt x="405384" y="311912"/>
                  </a:lnTo>
                  <a:lnTo>
                    <a:pt x="414972" y="307200"/>
                  </a:lnTo>
                  <a:lnTo>
                    <a:pt x="423964" y="302374"/>
                  </a:lnTo>
                  <a:lnTo>
                    <a:pt x="432358" y="297434"/>
                  </a:lnTo>
                  <a:lnTo>
                    <a:pt x="440182" y="292354"/>
                  </a:lnTo>
                  <a:lnTo>
                    <a:pt x="447230" y="297459"/>
                  </a:lnTo>
                  <a:lnTo>
                    <a:pt x="453898" y="302666"/>
                  </a:lnTo>
                  <a:lnTo>
                    <a:pt x="460184" y="307987"/>
                  </a:lnTo>
                  <a:lnTo>
                    <a:pt x="466090" y="313436"/>
                  </a:lnTo>
                  <a:lnTo>
                    <a:pt x="476123" y="304546"/>
                  </a:lnTo>
                  <a:close/>
                </a:path>
                <a:path w="2483485" h="525145">
                  <a:moveTo>
                    <a:pt x="477012" y="362839"/>
                  </a:moveTo>
                  <a:lnTo>
                    <a:pt x="451358" y="342138"/>
                  </a:lnTo>
                  <a:lnTo>
                    <a:pt x="459117" y="335318"/>
                  </a:lnTo>
                  <a:lnTo>
                    <a:pt x="461772" y="332867"/>
                  </a:lnTo>
                  <a:lnTo>
                    <a:pt x="465048" y="329869"/>
                  </a:lnTo>
                  <a:lnTo>
                    <a:pt x="469163" y="325843"/>
                  </a:lnTo>
                  <a:lnTo>
                    <a:pt x="471424" y="323215"/>
                  </a:lnTo>
                  <a:lnTo>
                    <a:pt x="459994" y="315341"/>
                  </a:lnTo>
                  <a:lnTo>
                    <a:pt x="457682" y="318033"/>
                  </a:lnTo>
                  <a:lnTo>
                    <a:pt x="453605" y="321868"/>
                  </a:lnTo>
                  <a:lnTo>
                    <a:pt x="447776" y="326834"/>
                  </a:lnTo>
                  <a:lnTo>
                    <a:pt x="440182" y="332867"/>
                  </a:lnTo>
                  <a:lnTo>
                    <a:pt x="436956" y="330492"/>
                  </a:lnTo>
                  <a:lnTo>
                    <a:pt x="431507" y="326605"/>
                  </a:lnTo>
                  <a:lnTo>
                    <a:pt x="413893" y="314325"/>
                  </a:lnTo>
                  <a:lnTo>
                    <a:pt x="404749" y="323850"/>
                  </a:lnTo>
                  <a:lnTo>
                    <a:pt x="407035" y="325501"/>
                  </a:lnTo>
                  <a:lnTo>
                    <a:pt x="410718" y="328041"/>
                  </a:lnTo>
                  <a:lnTo>
                    <a:pt x="415925" y="331343"/>
                  </a:lnTo>
                  <a:lnTo>
                    <a:pt x="421132" y="334772"/>
                  </a:lnTo>
                  <a:lnTo>
                    <a:pt x="425450" y="338074"/>
                  </a:lnTo>
                  <a:lnTo>
                    <a:pt x="428879" y="341249"/>
                  </a:lnTo>
                  <a:lnTo>
                    <a:pt x="417449" y="347967"/>
                  </a:lnTo>
                  <a:lnTo>
                    <a:pt x="408101" y="353237"/>
                  </a:lnTo>
                  <a:lnTo>
                    <a:pt x="400875" y="357060"/>
                  </a:lnTo>
                  <a:lnTo>
                    <a:pt x="395732" y="359410"/>
                  </a:lnTo>
                  <a:lnTo>
                    <a:pt x="403225" y="371856"/>
                  </a:lnTo>
                  <a:lnTo>
                    <a:pt x="410883" y="368287"/>
                  </a:lnTo>
                  <a:lnTo>
                    <a:pt x="419595" y="363499"/>
                  </a:lnTo>
                  <a:lnTo>
                    <a:pt x="429361" y="357479"/>
                  </a:lnTo>
                  <a:lnTo>
                    <a:pt x="440182" y="350266"/>
                  </a:lnTo>
                  <a:lnTo>
                    <a:pt x="450342" y="358521"/>
                  </a:lnTo>
                  <a:lnTo>
                    <a:pt x="458190" y="364972"/>
                  </a:lnTo>
                  <a:lnTo>
                    <a:pt x="463727" y="369671"/>
                  </a:lnTo>
                  <a:lnTo>
                    <a:pt x="466979" y="372618"/>
                  </a:lnTo>
                  <a:lnTo>
                    <a:pt x="477012" y="362839"/>
                  </a:lnTo>
                  <a:close/>
                </a:path>
                <a:path w="2483485" h="525145">
                  <a:moveTo>
                    <a:pt x="563245" y="379857"/>
                  </a:moveTo>
                  <a:lnTo>
                    <a:pt x="544957" y="379857"/>
                  </a:lnTo>
                  <a:lnTo>
                    <a:pt x="547624" y="267716"/>
                  </a:lnTo>
                  <a:lnTo>
                    <a:pt x="479425" y="267716"/>
                  </a:lnTo>
                  <a:lnTo>
                    <a:pt x="479425" y="281686"/>
                  </a:lnTo>
                  <a:lnTo>
                    <a:pt x="532130" y="281686"/>
                  </a:lnTo>
                  <a:lnTo>
                    <a:pt x="531622" y="303657"/>
                  </a:lnTo>
                  <a:lnTo>
                    <a:pt x="482219" y="303657"/>
                  </a:lnTo>
                  <a:lnTo>
                    <a:pt x="482219" y="317754"/>
                  </a:lnTo>
                  <a:lnTo>
                    <a:pt x="530987" y="317754"/>
                  </a:lnTo>
                  <a:lnTo>
                    <a:pt x="530733" y="341249"/>
                  </a:lnTo>
                  <a:lnTo>
                    <a:pt x="482219" y="341249"/>
                  </a:lnTo>
                  <a:lnTo>
                    <a:pt x="482219" y="355473"/>
                  </a:lnTo>
                  <a:lnTo>
                    <a:pt x="530352" y="355473"/>
                  </a:lnTo>
                  <a:lnTo>
                    <a:pt x="530098" y="379857"/>
                  </a:lnTo>
                  <a:lnTo>
                    <a:pt x="343154" y="379857"/>
                  </a:lnTo>
                  <a:lnTo>
                    <a:pt x="342900" y="355473"/>
                  </a:lnTo>
                  <a:lnTo>
                    <a:pt x="390525" y="355473"/>
                  </a:lnTo>
                  <a:lnTo>
                    <a:pt x="390525" y="341249"/>
                  </a:lnTo>
                  <a:lnTo>
                    <a:pt x="342265" y="341249"/>
                  </a:lnTo>
                  <a:lnTo>
                    <a:pt x="342011" y="317754"/>
                  </a:lnTo>
                  <a:lnTo>
                    <a:pt x="390779" y="317754"/>
                  </a:lnTo>
                  <a:lnTo>
                    <a:pt x="390779" y="303657"/>
                  </a:lnTo>
                  <a:lnTo>
                    <a:pt x="341630" y="303657"/>
                  </a:lnTo>
                  <a:lnTo>
                    <a:pt x="341630" y="281940"/>
                  </a:lnTo>
                  <a:lnTo>
                    <a:pt x="355180" y="279260"/>
                  </a:lnTo>
                  <a:lnTo>
                    <a:pt x="367830" y="275971"/>
                  </a:lnTo>
                  <a:lnTo>
                    <a:pt x="379615" y="272122"/>
                  </a:lnTo>
                  <a:lnTo>
                    <a:pt x="390525" y="267716"/>
                  </a:lnTo>
                  <a:lnTo>
                    <a:pt x="383540" y="255524"/>
                  </a:lnTo>
                  <a:lnTo>
                    <a:pt x="369760" y="260578"/>
                  </a:lnTo>
                  <a:lnTo>
                    <a:pt x="355688" y="264693"/>
                  </a:lnTo>
                  <a:lnTo>
                    <a:pt x="341274" y="267868"/>
                  </a:lnTo>
                  <a:lnTo>
                    <a:pt x="326517" y="270129"/>
                  </a:lnTo>
                  <a:lnTo>
                    <a:pt x="327660" y="379857"/>
                  </a:lnTo>
                  <a:lnTo>
                    <a:pt x="311785" y="379857"/>
                  </a:lnTo>
                  <a:lnTo>
                    <a:pt x="311785" y="432562"/>
                  </a:lnTo>
                  <a:lnTo>
                    <a:pt x="327025" y="432562"/>
                  </a:lnTo>
                  <a:lnTo>
                    <a:pt x="327025" y="394208"/>
                  </a:lnTo>
                  <a:lnTo>
                    <a:pt x="547370" y="394208"/>
                  </a:lnTo>
                  <a:lnTo>
                    <a:pt x="547370" y="432562"/>
                  </a:lnTo>
                  <a:lnTo>
                    <a:pt x="563245" y="432562"/>
                  </a:lnTo>
                  <a:lnTo>
                    <a:pt x="563245" y="394208"/>
                  </a:lnTo>
                  <a:lnTo>
                    <a:pt x="563245" y="379857"/>
                  </a:lnTo>
                  <a:close/>
                </a:path>
                <a:path w="2483485" h="525145">
                  <a:moveTo>
                    <a:pt x="569722" y="459371"/>
                  </a:moveTo>
                  <a:lnTo>
                    <a:pt x="445262" y="459371"/>
                  </a:lnTo>
                  <a:lnTo>
                    <a:pt x="445262" y="456692"/>
                  </a:lnTo>
                  <a:lnTo>
                    <a:pt x="462800" y="449795"/>
                  </a:lnTo>
                  <a:lnTo>
                    <a:pt x="479806" y="442607"/>
                  </a:lnTo>
                  <a:lnTo>
                    <a:pt x="496227" y="435127"/>
                  </a:lnTo>
                  <a:lnTo>
                    <a:pt x="512064" y="427355"/>
                  </a:lnTo>
                  <a:lnTo>
                    <a:pt x="512064" y="413131"/>
                  </a:lnTo>
                  <a:lnTo>
                    <a:pt x="356870" y="413131"/>
                  </a:lnTo>
                  <a:lnTo>
                    <a:pt x="356870" y="427355"/>
                  </a:lnTo>
                  <a:lnTo>
                    <a:pt x="479425" y="427355"/>
                  </a:lnTo>
                  <a:lnTo>
                    <a:pt x="468680" y="432244"/>
                  </a:lnTo>
                  <a:lnTo>
                    <a:pt x="456857" y="437172"/>
                  </a:lnTo>
                  <a:lnTo>
                    <a:pt x="443966" y="442150"/>
                  </a:lnTo>
                  <a:lnTo>
                    <a:pt x="430022" y="447167"/>
                  </a:lnTo>
                  <a:lnTo>
                    <a:pt x="430022" y="459371"/>
                  </a:lnTo>
                  <a:lnTo>
                    <a:pt x="305054" y="459371"/>
                  </a:lnTo>
                  <a:lnTo>
                    <a:pt x="305054" y="473722"/>
                  </a:lnTo>
                  <a:lnTo>
                    <a:pt x="430022" y="473722"/>
                  </a:lnTo>
                  <a:lnTo>
                    <a:pt x="430022" y="502666"/>
                  </a:lnTo>
                  <a:lnTo>
                    <a:pt x="428879" y="505079"/>
                  </a:lnTo>
                  <a:lnTo>
                    <a:pt x="426593" y="506222"/>
                  </a:lnTo>
                  <a:lnTo>
                    <a:pt x="424434" y="507492"/>
                  </a:lnTo>
                  <a:lnTo>
                    <a:pt x="416306" y="508000"/>
                  </a:lnTo>
                  <a:lnTo>
                    <a:pt x="396748" y="508000"/>
                  </a:lnTo>
                  <a:lnTo>
                    <a:pt x="390779" y="507873"/>
                  </a:lnTo>
                  <a:lnTo>
                    <a:pt x="384937" y="507619"/>
                  </a:lnTo>
                  <a:lnTo>
                    <a:pt x="390144" y="522732"/>
                  </a:lnTo>
                  <a:lnTo>
                    <a:pt x="431546" y="522478"/>
                  </a:lnTo>
                  <a:lnTo>
                    <a:pt x="435991" y="520954"/>
                  </a:lnTo>
                  <a:lnTo>
                    <a:pt x="443357" y="514604"/>
                  </a:lnTo>
                  <a:lnTo>
                    <a:pt x="445262" y="510032"/>
                  </a:lnTo>
                  <a:lnTo>
                    <a:pt x="445262" y="508000"/>
                  </a:lnTo>
                  <a:lnTo>
                    <a:pt x="445262" y="473722"/>
                  </a:lnTo>
                  <a:lnTo>
                    <a:pt x="569722" y="473722"/>
                  </a:lnTo>
                  <a:lnTo>
                    <a:pt x="569722" y="459371"/>
                  </a:lnTo>
                  <a:close/>
                </a:path>
                <a:path w="2483485" h="525145">
                  <a:moveTo>
                    <a:pt x="2482977" y="43942"/>
                  </a:moveTo>
                  <a:lnTo>
                    <a:pt x="2473083" y="33274"/>
                  </a:lnTo>
                  <a:lnTo>
                    <a:pt x="2461717" y="22402"/>
                  </a:lnTo>
                  <a:lnTo>
                    <a:pt x="2448839" y="11315"/>
                  </a:lnTo>
                  <a:lnTo>
                    <a:pt x="2434463" y="0"/>
                  </a:lnTo>
                  <a:lnTo>
                    <a:pt x="2423160" y="11938"/>
                  </a:lnTo>
                  <a:lnTo>
                    <a:pt x="2436291" y="21894"/>
                  </a:lnTo>
                  <a:lnTo>
                    <a:pt x="2448852" y="32486"/>
                  </a:lnTo>
                  <a:lnTo>
                    <a:pt x="2460815" y="43700"/>
                  </a:lnTo>
                  <a:lnTo>
                    <a:pt x="2472182" y="55499"/>
                  </a:lnTo>
                  <a:lnTo>
                    <a:pt x="2482977" y="43942"/>
                  </a:lnTo>
                  <a:close/>
                </a:path>
              </a:pathLst>
            </a:custGeom>
            <a:solidFill>
              <a:srgbClr val="000000"/>
            </a:solidFill>
          </p:spPr>
          <p:txBody>
            <a:bodyPr wrap="square" lIns="0" tIns="0" rIns="0" bIns="0" rtlCol="0"/>
            <a:lstStyle/>
            <a:p>
              <a:endParaRPr sz="2800"/>
            </a:p>
          </p:txBody>
        </p:sp>
        <p:sp>
          <p:nvSpPr>
            <p:cNvPr id="15" name="object 15"/>
            <p:cNvSpPr/>
            <p:nvPr/>
          </p:nvSpPr>
          <p:spPr>
            <a:xfrm>
              <a:off x="2452116" y="3397631"/>
              <a:ext cx="139953" cy="230505"/>
            </a:xfrm>
            <a:prstGeom prst="rect">
              <a:avLst/>
            </a:prstGeom>
            <a:blipFill>
              <a:blip r:embed="rId5" cstate="print"/>
              <a:stretch>
                <a:fillRect/>
              </a:stretch>
            </a:blipFill>
          </p:spPr>
          <p:txBody>
            <a:bodyPr wrap="square" lIns="0" tIns="0" rIns="0" bIns="0" rtlCol="0"/>
            <a:lstStyle/>
            <a:p>
              <a:endParaRPr sz="2800"/>
            </a:p>
          </p:txBody>
        </p:sp>
        <p:sp>
          <p:nvSpPr>
            <p:cNvPr id="16" name="object 16"/>
            <p:cNvSpPr/>
            <p:nvPr/>
          </p:nvSpPr>
          <p:spPr>
            <a:xfrm>
              <a:off x="2731642" y="3373628"/>
              <a:ext cx="1687830" cy="271780"/>
            </a:xfrm>
            <a:custGeom>
              <a:avLst/>
              <a:gdLst/>
              <a:ahLst/>
              <a:cxnLst/>
              <a:rect l="l" t="t" r="r" b="b"/>
              <a:pathLst>
                <a:path w="1687829" h="271779">
                  <a:moveTo>
                    <a:pt x="11302" y="111506"/>
                  </a:moveTo>
                  <a:lnTo>
                    <a:pt x="0" y="123444"/>
                  </a:lnTo>
                  <a:lnTo>
                    <a:pt x="13142" y="133393"/>
                  </a:lnTo>
                  <a:lnTo>
                    <a:pt x="25701" y="143986"/>
                  </a:lnTo>
                  <a:lnTo>
                    <a:pt x="37665" y="155197"/>
                  </a:lnTo>
                  <a:lnTo>
                    <a:pt x="49021" y="167005"/>
                  </a:lnTo>
                  <a:lnTo>
                    <a:pt x="59817" y="155448"/>
                  </a:lnTo>
                  <a:lnTo>
                    <a:pt x="49932" y="144778"/>
                  </a:lnTo>
                  <a:lnTo>
                    <a:pt x="38560" y="133905"/>
                  </a:lnTo>
                  <a:lnTo>
                    <a:pt x="25687" y="122818"/>
                  </a:lnTo>
                  <a:lnTo>
                    <a:pt x="11302" y="111506"/>
                  </a:lnTo>
                  <a:close/>
                </a:path>
                <a:path w="1687829" h="271779">
                  <a:moveTo>
                    <a:pt x="247142" y="0"/>
                  </a:moveTo>
                  <a:lnTo>
                    <a:pt x="231394" y="6096"/>
                  </a:lnTo>
                  <a:lnTo>
                    <a:pt x="237535" y="14291"/>
                  </a:lnTo>
                  <a:lnTo>
                    <a:pt x="243379" y="23272"/>
                  </a:lnTo>
                  <a:lnTo>
                    <a:pt x="248914" y="33063"/>
                  </a:lnTo>
                  <a:lnTo>
                    <a:pt x="254126" y="43687"/>
                  </a:lnTo>
                  <a:lnTo>
                    <a:pt x="269748" y="38100"/>
                  </a:lnTo>
                  <a:lnTo>
                    <a:pt x="265465" y="29432"/>
                  </a:lnTo>
                  <a:lnTo>
                    <a:pt x="260254" y="20192"/>
                  </a:lnTo>
                  <a:lnTo>
                    <a:pt x="254138" y="10382"/>
                  </a:lnTo>
                  <a:lnTo>
                    <a:pt x="247142" y="0"/>
                  </a:lnTo>
                  <a:close/>
                </a:path>
                <a:path w="1687829" h="271779">
                  <a:moveTo>
                    <a:pt x="265175" y="146938"/>
                  </a:moveTo>
                  <a:lnTo>
                    <a:pt x="249046" y="146938"/>
                  </a:lnTo>
                  <a:lnTo>
                    <a:pt x="249046" y="268478"/>
                  </a:lnTo>
                  <a:lnTo>
                    <a:pt x="265175" y="268478"/>
                  </a:lnTo>
                  <a:lnTo>
                    <a:pt x="265175" y="146938"/>
                  </a:lnTo>
                  <a:close/>
                </a:path>
                <a:path w="1687829" h="271779">
                  <a:moveTo>
                    <a:pt x="468502" y="246380"/>
                  </a:moveTo>
                  <a:lnTo>
                    <a:pt x="307339" y="246380"/>
                  </a:lnTo>
                  <a:lnTo>
                    <a:pt x="307339" y="262128"/>
                  </a:lnTo>
                  <a:lnTo>
                    <a:pt x="468502" y="262128"/>
                  </a:lnTo>
                  <a:lnTo>
                    <a:pt x="468502" y="246380"/>
                  </a:lnTo>
                  <a:close/>
                </a:path>
                <a:path w="1687829" h="271779">
                  <a:moveTo>
                    <a:pt x="397763" y="92329"/>
                  </a:moveTo>
                  <a:lnTo>
                    <a:pt x="381507" y="92329"/>
                  </a:lnTo>
                  <a:lnTo>
                    <a:pt x="381507" y="246380"/>
                  </a:lnTo>
                  <a:lnTo>
                    <a:pt x="397763" y="246380"/>
                  </a:lnTo>
                  <a:lnTo>
                    <a:pt x="397763" y="92329"/>
                  </a:lnTo>
                  <a:close/>
                </a:path>
                <a:path w="1687829" h="271779">
                  <a:moveTo>
                    <a:pt x="289256" y="136271"/>
                  </a:moveTo>
                  <a:lnTo>
                    <a:pt x="265175" y="136271"/>
                  </a:lnTo>
                  <a:lnTo>
                    <a:pt x="277800" y="146536"/>
                  </a:lnTo>
                  <a:lnTo>
                    <a:pt x="289025" y="156962"/>
                  </a:lnTo>
                  <a:lnTo>
                    <a:pt x="298858" y="167542"/>
                  </a:lnTo>
                  <a:lnTo>
                    <a:pt x="307339" y="178308"/>
                  </a:lnTo>
                  <a:lnTo>
                    <a:pt x="317245" y="165481"/>
                  </a:lnTo>
                  <a:lnTo>
                    <a:pt x="309866" y="156406"/>
                  </a:lnTo>
                  <a:lnTo>
                    <a:pt x="299735" y="145938"/>
                  </a:lnTo>
                  <a:lnTo>
                    <a:pt x="289256" y="136271"/>
                  </a:lnTo>
                  <a:close/>
                </a:path>
                <a:path w="1687829" h="271779">
                  <a:moveTo>
                    <a:pt x="305688" y="51562"/>
                  </a:moveTo>
                  <a:lnTo>
                    <a:pt x="204088" y="51562"/>
                  </a:lnTo>
                  <a:lnTo>
                    <a:pt x="204088" y="67437"/>
                  </a:lnTo>
                  <a:lnTo>
                    <a:pt x="286765" y="67437"/>
                  </a:lnTo>
                  <a:lnTo>
                    <a:pt x="270404" y="95561"/>
                  </a:lnTo>
                  <a:lnTo>
                    <a:pt x="250840" y="121269"/>
                  </a:lnTo>
                  <a:lnTo>
                    <a:pt x="228062" y="144571"/>
                  </a:lnTo>
                  <a:lnTo>
                    <a:pt x="202056" y="165481"/>
                  </a:lnTo>
                  <a:lnTo>
                    <a:pt x="214883" y="178054"/>
                  </a:lnTo>
                  <a:lnTo>
                    <a:pt x="221525" y="172531"/>
                  </a:lnTo>
                  <a:lnTo>
                    <a:pt x="229458" y="165481"/>
                  </a:lnTo>
                  <a:lnTo>
                    <a:pt x="238625" y="156956"/>
                  </a:lnTo>
                  <a:lnTo>
                    <a:pt x="249046" y="146938"/>
                  </a:lnTo>
                  <a:lnTo>
                    <a:pt x="265175" y="146938"/>
                  </a:lnTo>
                  <a:lnTo>
                    <a:pt x="265175" y="136271"/>
                  </a:lnTo>
                  <a:lnTo>
                    <a:pt x="289256" y="136271"/>
                  </a:lnTo>
                  <a:lnTo>
                    <a:pt x="286867" y="134066"/>
                  </a:lnTo>
                  <a:lnTo>
                    <a:pt x="271271" y="120776"/>
                  </a:lnTo>
                  <a:lnTo>
                    <a:pt x="279489" y="109922"/>
                  </a:lnTo>
                  <a:lnTo>
                    <a:pt x="287956" y="97186"/>
                  </a:lnTo>
                  <a:lnTo>
                    <a:pt x="296685" y="82593"/>
                  </a:lnTo>
                  <a:lnTo>
                    <a:pt x="305688" y="66167"/>
                  </a:lnTo>
                  <a:lnTo>
                    <a:pt x="305688" y="51562"/>
                  </a:lnTo>
                  <a:close/>
                </a:path>
                <a:path w="1687829" h="271779">
                  <a:moveTo>
                    <a:pt x="461518" y="76200"/>
                  </a:moveTo>
                  <a:lnTo>
                    <a:pt x="315468" y="76200"/>
                  </a:lnTo>
                  <a:lnTo>
                    <a:pt x="315468" y="92329"/>
                  </a:lnTo>
                  <a:lnTo>
                    <a:pt x="461518" y="92329"/>
                  </a:lnTo>
                  <a:lnTo>
                    <a:pt x="461518" y="76200"/>
                  </a:lnTo>
                  <a:close/>
                </a:path>
                <a:path w="1687829" h="271779">
                  <a:moveTo>
                    <a:pt x="397763" y="3301"/>
                  </a:moveTo>
                  <a:lnTo>
                    <a:pt x="381507" y="3301"/>
                  </a:lnTo>
                  <a:lnTo>
                    <a:pt x="381507" y="76200"/>
                  </a:lnTo>
                  <a:lnTo>
                    <a:pt x="397763" y="76200"/>
                  </a:lnTo>
                  <a:lnTo>
                    <a:pt x="397763" y="3301"/>
                  </a:lnTo>
                  <a:close/>
                </a:path>
                <a:path w="1687829" h="271779">
                  <a:moveTo>
                    <a:pt x="637412" y="1270"/>
                  </a:moveTo>
                  <a:lnTo>
                    <a:pt x="610623" y="21990"/>
                  </a:lnTo>
                  <a:lnTo>
                    <a:pt x="579786" y="39782"/>
                  </a:lnTo>
                  <a:lnTo>
                    <a:pt x="544901" y="54669"/>
                  </a:lnTo>
                  <a:lnTo>
                    <a:pt x="505968" y="66675"/>
                  </a:lnTo>
                  <a:lnTo>
                    <a:pt x="514095" y="80518"/>
                  </a:lnTo>
                  <a:lnTo>
                    <a:pt x="535620" y="73876"/>
                  </a:lnTo>
                  <a:lnTo>
                    <a:pt x="555723" y="66675"/>
                  </a:lnTo>
                  <a:lnTo>
                    <a:pt x="574049" y="59068"/>
                  </a:lnTo>
                  <a:lnTo>
                    <a:pt x="590931" y="50926"/>
                  </a:lnTo>
                  <a:lnTo>
                    <a:pt x="689482" y="50926"/>
                  </a:lnTo>
                  <a:lnTo>
                    <a:pt x="689482" y="50673"/>
                  </a:lnTo>
                  <a:lnTo>
                    <a:pt x="729699" y="50673"/>
                  </a:lnTo>
                  <a:lnTo>
                    <a:pt x="721822" y="47879"/>
                  </a:lnTo>
                  <a:lnTo>
                    <a:pt x="597661" y="47879"/>
                  </a:lnTo>
                  <a:lnTo>
                    <a:pt x="608070" y="41757"/>
                  </a:lnTo>
                  <a:lnTo>
                    <a:pt x="618347" y="35194"/>
                  </a:lnTo>
                  <a:lnTo>
                    <a:pt x="628505" y="28180"/>
                  </a:lnTo>
                  <a:lnTo>
                    <a:pt x="638556" y="20700"/>
                  </a:lnTo>
                  <a:lnTo>
                    <a:pt x="665076" y="20700"/>
                  </a:lnTo>
                  <a:lnTo>
                    <a:pt x="650240" y="11049"/>
                  </a:lnTo>
                  <a:lnTo>
                    <a:pt x="651129" y="10160"/>
                  </a:lnTo>
                  <a:lnTo>
                    <a:pt x="652780" y="8636"/>
                  </a:lnTo>
                  <a:lnTo>
                    <a:pt x="654939" y="6476"/>
                  </a:lnTo>
                  <a:lnTo>
                    <a:pt x="637412" y="1270"/>
                  </a:lnTo>
                  <a:close/>
                </a:path>
                <a:path w="1687829" h="271779">
                  <a:moveTo>
                    <a:pt x="729699" y="50673"/>
                  </a:moveTo>
                  <a:lnTo>
                    <a:pt x="689482" y="50673"/>
                  </a:lnTo>
                  <a:lnTo>
                    <a:pt x="705727" y="58025"/>
                  </a:lnTo>
                  <a:lnTo>
                    <a:pt x="724376" y="65008"/>
                  </a:lnTo>
                  <a:lnTo>
                    <a:pt x="745454" y="71586"/>
                  </a:lnTo>
                  <a:lnTo>
                    <a:pt x="768984" y="77724"/>
                  </a:lnTo>
                  <a:lnTo>
                    <a:pt x="775589" y="63119"/>
                  </a:lnTo>
                  <a:lnTo>
                    <a:pt x="738679" y="53857"/>
                  </a:lnTo>
                  <a:lnTo>
                    <a:pt x="729699" y="50673"/>
                  </a:lnTo>
                  <a:close/>
                </a:path>
                <a:path w="1687829" h="271779">
                  <a:moveTo>
                    <a:pt x="689482" y="50926"/>
                  </a:moveTo>
                  <a:lnTo>
                    <a:pt x="590931" y="50926"/>
                  </a:lnTo>
                  <a:lnTo>
                    <a:pt x="590931" y="62611"/>
                  </a:lnTo>
                  <a:lnTo>
                    <a:pt x="689482" y="62611"/>
                  </a:lnTo>
                  <a:lnTo>
                    <a:pt x="689482" y="50926"/>
                  </a:lnTo>
                  <a:close/>
                </a:path>
                <a:path w="1687829" h="271779">
                  <a:moveTo>
                    <a:pt x="665076" y="20700"/>
                  </a:moveTo>
                  <a:lnTo>
                    <a:pt x="638556" y="20700"/>
                  </a:lnTo>
                  <a:lnTo>
                    <a:pt x="648934" y="28037"/>
                  </a:lnTo>
                  <a:lnTo>
                    <a:pt x="659669" y="35004"/>
                  </a:lnTo>
                  <a:lnTo>
                    <a:pt x="670738" y="41614"/>
                  </a:lnTo>
                  <a:lnTo>
                    <a:pt x="682117" y="47879"/>
                  </a:lnTo>
                  <a:lnTo>
                    <a:pt x="721822" y="47879"/>
                  </a:lnTo>
                  <a:lnTo>
                    <a:pt x="705484" y="42084"/>
                  </a:lnTo>
                  <a:lnTo>
                    <a:pt x="676005" y="27811"/>
                  </a:lnTo>
                  <a:lnTo>
                    <a:pt x="665076" y="20700"/>
                  </a:lnTo>
                  <a:close/>
                </a:path>
                <a:path w="1687829" h="271779">
                  <a:moveTo>
                    <a:pt x="745617" y="80899"/>
                  </a:moveTo>
                  <a:lnTo>
                    <a:pt x="533907" y="80899"/>
                  </a:lnTo>
                  <a:lnTo>
                    <a:pt x="533907" y="155701"/>
                  </a:lnTo>
                  <a:lnTo>
                    <a:pt x="745617" y="155701"/>
                  </a:lnTo>
                  <a:lnTo>
                    <a:pt x="745617" y="141097"/>
                  </a:lnTo>
                  <a:lnTo>
                    <a:pt x="549529" y="141097"/>
                  </a:lnTo>
                  <a:lnTo>
                    <a:pt x="549529" y="95504"/>
                  </a:lnTo>
                  <a:lnTo>
                    <a:pt x="745617" y="95504"/>
                  </a:lnTo>
                  <a:lnTo>
                    <a:pt x="745617" y="80899"/>
                  </a:lnTo>
                  <a:close/>
                </a:path>
                <a:path w="1687829" h="271779">
                  <a:moveTo>
                    <a:pt x="647954" y="95504"/>
                  </a:moveTo>
                  <a:lnTo>
                    <a:pt x="631824" y="95504"/>
                  </a:lnTo>
                  <a:lnTo>
                    <a:pt x="631824" y="141097"/>
                  </a:lnTo>
                  <a:lnTo>
                    <a:pt x="647954" y="141097"/>
                  </a:lnTo>
                  <a:lnTo>
                    <a:pt x="647954" y="95504"/>
                  </a:lnTo>
                  <a:close/>
                </a:path>
                <a:path w="1687829" h="271779">
                  <a:moveTo>
                    <a:pt x="745617" y="95504"/>
                  </a:moveTo>
                  <a:lnTo>
                    <a:pt x="729995" y="95504"/>
                  </a:lnTo>
                  <a:lnTo>
                    <a:pt x="729995" y="141097"/>
                  </a:lnTo>
                  <a:lnTo>
                    <a:pt x="745617" y="141097"/>
                  </a:lnTo>
                  <a:lnTo>
                    <a:pt x="745617" y="95504"/>
                  </a:lnTo>
                  <a:close/>
                </a:path>
                <a:path w="1687829" h="271779">
                  <a:moveTo>
                    <a:pt x="583945" y="100711"/>
                  </a:moveTo>
                  <a:lnTo>
                    <a:pt x="572389" y="108204"/>
                  </a:lnTo>
                  <a:lnTo>
                    <a:pt x="578771" y="114649"/>
                  </a:lnTo>
                  <a:lnTo>
                    <a:pt x="584485" y="120872"/>
                  </a:lnTo>
                  <a:lnTo>
                    <a:pt x="590034" y="127420"/>
                  </a:lnTo>
                  <a:lnTo>
                    <a:pt x="595248" y="134112"/>
                  </a:lnTo>
                  <a:lnTo>
                    <a:pt x="606552" y="125602"/>
                  </a:lnTo>
                  <a:lnTo>
                    <a:pt x="601412" y="118481"/>
                  </a:lnTo>
                  <a:lnTo>
                    <a:pt x="595915" y="111966"/>
                  </a:lnTo>
                  <a:lnTo>
                    <a:pt x="590085" y="106046"/>
                  </a:lnTo>
                  <a:lnTo>
                    <a:pt x="583945" y="100711"/>
                  </a:lnTo>
                  <a:close/>
                </a:path>
                <a:path w="1687829" h="271779">
                  <a:moveTo>
                    <a:pt x="694055" y="101854"/>
                  </a:moveTo>
                  <a:lnTo>
                    <a:pt x="689050" y="108525"/>
                  </a:lnTo>
                  <a:lnTo>
                    <a:pt x="683736" y="114649"/>
                  </a:lnTo>
                  <a:lnTo>
                    <a:pt x="678088" y="120249"/>
                  </a:lnTo>
                  <a:lnTo>
                    <a:pt x="672083" y="125349"/>
                  </a:lnTo>
                  <a:lnTo>
                    <a:pt x="684021" y="133858"/>
                  </a:lnTo>
                  <a:lnTo>
                    <a:pt x="690040" y="127974"/>
                  </a:lnTo>
                  <a:lnTo>
                    <a:pt x="695880" y="121554"/>
                  </a:lnTo>
                  <a:lnTo>
                    <a:pt x="701592" y="114466"/>
                  </a:lnTo>
                  <a:lnTo>
                    <a:pt x="706882" y="107061"/>
                  </a:lnTo>
                  <a:lnTo>
                    <a:pt x="694055" y="101854"/>
                  </a:lnTo>
                  <a:close/>
                </a:path>
                <a:path w="1687829" h="271779">
                  <a:moveTo>
                    <a:pt x="732155" y="173482"/>
                  </a:moveTo>
                  <a:lnTo>
                    <a:pt x="547751" y="173482"/>
                  </a:lnTo>
                  <a:lnTo>
                    <a:pt x="547751" y="269748"/>
                  </a:lnTo>
                  <a:lnTo>
                    <a:pt x="563880" y="269748"/>
                  </a:lnTo>
                  <a:lnTo>
                    <a:pt x="563880" y="256921"/>
                  </a:lnTo>
                  <a:lnTo>
                    <a:pt x="732155" y="256921"/>
                  </a:lnTo>
                  <a:lnTo>
                    <a:pt x="732155" y="242316"/>
                  </a:lnTo>
                  <a:lnTo>
                    <a:pt x="563880" y="242316"/>
                  </a:lnTo>
                  <a:lnTo>
                    <a:pt x="563880" y="221996"/>
                  </a:lnTo>
                  <a:lnTo>
                    <a:pt x="732155" y="221996"/>
                  </a:lnTo>
                  <a:lnTo>
                    <a:pt x="732155" y="207899"/>
                  </a:lnTo>
                  <a:lnTo>
                    <a:pt x="563880" y="207899"/>
                  </a:lnTo>
                  <a:lnTo>
                    <a:pt x="563880" y="188213"/>
                  </a:lnTo>
                  <a:lnTo>
                    <a:pt x="732155" y="188213"/>
                  </a:lnTo>
                  <a:lnTo>
                    <a:pt x="732155" y="173482"/>
                  </a:lnTo>
                  <a:close/>
                </a:path>
                <a:path w="1687829" h="271779">
                  <a:moveTo>
                    <a:pt x="732155" y="256921"/>
                  </a:moveTo>
                  <a:lnTo>
                    <a:pt x="716915" y="256921"/>
                  </a:lnTo>
                  <a:lnTo>
                    <a:pt x="716915" y="269748"/>
                  </a:lnTo>
                  <a:lnTo>
                    <a:pt x="732155" y="269748"/>
                  </a:lnTo>
                  <a:lnTo>
                    <a:pt x="732155" y="256921"/>
                  </a:lnTo>
                  <a:close/>
                </a:path>
                <a:path w="1687829" h="271779">
                  <a:moveTo>
                    <a:pt x="732155" y="221996"/>
                  </a:moveTo>
                  <a:lnTo>
                    <a:pt x="716915" y="221996"/>
                  </a:lnTo>
                  <a:lnTo>
                    <a:pt x="716915" y="242316"/>
                  </a:lnTo>
                  <a:lnTo>
                    <a:pt x="732155" y="242316"/>
                  </a:lnTo>
                  <a:lnTo>
                    <a:pt x="732155" y="221996"/>
                  </a:lnTo>
                  <a:close/>
                </a:path>
                <a:path w="1687829" h="271779">
                  <a:moveTo>
                    <a:pt x="732155" y="188213"/>
                  </a:moveTo>
                  <a:lnTo>
                    <a:pt x="716915" y="188213"/>
                  </a:lnTo>
                  <a:lnTo>
                    <a:pt x="716915" y="207899"/>
                  </a:lnTo>
                  <a:lnTo>
                    <a:pt x="732155" y="207899"/>
                  </a:lnTo>
                  <a:lnTo>
                    <a:pt x="732155" y="188213"/>
                  </a:lnTo>
                  <a:close/>
                </a:path>
                <a:path w="1687829" h="271779">
                  <a:moveTo>
                    <a:pt x="925703" y="111506"/>
                  </a:moveTo>
                  <a:lnTo>
                    <a:pt x="914399" y="123444"/>
                  </a:lnTo>
                  <a:lnTo>
                    <a:pt x="927542" y="133393"/>
                  </a:lnTo>
                  <a:lnTo>
                    <a:pt x="940101" y="143986"/>
                  </a:lnTo>
                  <a:lnTo>
                    <a:pt x="952065" y="155197"/>
                  </a:lnTo>
                  <a:lnTo>
                    <a:pt x="963421" y="167005"/>
                  </a:lnTo>
                  <a:lnTo>
                    <a:pt x="974217" y="155448"/>
                  </a:lnTo>
                  <a:lnTo>
                    <a:pt x="964332" y="144778"/>
                  </a:lnTo>
                  <a:lnTo>
                    <a:pt x="952960" y="133905"/>
                  </a:lnTo>
                  <a:lnTo>
                    <a:pt x="940087" y="122818"/>
                  </a:lnTo>
                  <a:lnTo>
                    <a:pt x="925703" y="111506"/>
                  </a:lnTo>
                  <a:close/>
                </a:path>
                <a:path w="1687829" h="271779">
                  <a:moveTo>
                    <a:pt x="1354835" y="38481"/>
                  </a:moveTo>
                  <a:lnTo>
                    <a:pt x="1145794" y="38481"/>
                  </a:lnTo>
                  <a:lnTo>
                    <a:pt x="1145794" y="270002"/>
                  </a:lnTo>
                  <a:lnTo>
                    <a:pt x="1162177" y="270002"/>
                  </a:lnTo>
                  <a:lnTo>
                    <a:pt x="1162177" y="248793"/>
                  </a:lnTo>
                  <a:lnTo>
                    <a:pt x="1354835" y="248793"/>
                  </a:lnTo>
                  <a:lnTo>
                    <a:pt x="1354835" y="232918"/>
                  </a:lnTo>
                  <a:lnTo>
                    <a:pt x="1162177" y="232918"/>
                  </a:lnTo>
                  <a:lnTo>
                    <a:pt x="1162177" y="180086"/>
                  </a:lnTo>
                  <a:lnTo>
                    <a:pt x="1354835" y="180086"/>
                  </a:lnTo>
                  <a:lnTo>
                    <a:pt x="1354835" y="164084"/>
                  </a:lnTo>
                  <a:lnTo>
                    <a:pt x="1162177" y="164084"/>
                  </a:lnTo>
                  <a:lnTo>
                    <a:pt x="1162177" y="116077"/>
                  </a:lnTo>
                  <a:lnTo>
                    <a:pt x="1354835" y="116077"/>
                  </a:lnTo>
                  <a:lnTo>
                    <a:pt x="1354835" y="99822"/>
                  </a:lnTo>
                  <a:lnTo>
                    <a:pt x="1162177" y="99822"/>
                  </a:lnTo>
                  <a:lnTo>
                    <a:pt x="1162177" y="54991"/>
                  </a:lnTo>
                  <a:lnTo>
                    <a:pt x="1354835" y="54991"/>
                  </a:lnTo>
                  <a:lnTo>
                    <a:pt x="1354835" y="38481"/>
                  </a:lnTo>
                  <a:close/>
                </a:path>
                <a:path w="1687829" h="271779">
                  <a:moveTo>
                    <a:pt x="1354835" y="248793"/>
                  </a:moveTo>
                  <a:lnTo>
                    <a:pt x="1338326" y="248793"/>
                  </a:lnTo>
                  <a:lnTo>
                    <a:pt x="1338326" y="270002"/>
                  </a:lnTo>
                  <a:lnTo>
                    <a:pt x="1354835" y="270002"/>
                  </a:lnTo>
                  <a:lnTo>
                    <a:pt x="1354835" y="248793"/>
                  </a:lnTo>
                  <a:close/>
                </a:path>
                <a:path w="1687829" h="271779">
                  <a:moveTo>
                    <a:pt x="1354835" y="180086"/>
                  </a:moveTo>
                  <a:lnTo>
                    <a:pt x="1338326" y="180086"/>
                  </a:lnTo>
                  <a:lnTo>
                    <a:pt x="1338326" y="232918"/>
                  </a:lnTo>
                  <a:lnTo>
                    <a:pt x="1354835" y="232918"/>
                  </a:lnTo>
                  <a:lnTo>
                    <a:pt x="1354835" y="180086"/>
                  </a:lnTo>
                  <a:close/>
                </a:path>
                <a:path w="1687829" h="271779">
                  <a:moveTo>
                    <a:pt x="1354835" y="116077"/>
                  </a:moveTo>
                  <a:lnTo>
                    <a:pt x="1338326" y="116077"/>
                  </a:lnTo>
                  <a:lnTo>
                    <a:pt x="1338326" y="164084"/>
                  </a:lnTo>
                  <a:lnTo>
                    <a:pt x="1354835" y="164084"/>
                  </a:lnTo>
                  <a:lnTo>
                    <a:pt x="1354835" y="116077"/>
                  </a:lnTo>
                  <a:close/>
                </a:path>
                <a:path w="1687829" h="271779">
                  <a:moveTo>
                    <a:pt x="1354835" y="54991"/>
                  </a:moveTo>
                  <a:lnTo>
                    <a:pt x="1338326" y="54991"/>
                  </a:lnTo>
                  <a:lnTo>
                    <a:pt x="1338326" y="99822"/>
                  </a:lnTo>
                  <a:lnTo>
                    <a:pt x="1354835" y="99822"/>
                  </a:lnTo>
                  <a:lnTo>
                    <a:pt x="1354835" y="54991"/>
                  </a:lnTo>
                  <a:close/>
                </a:path>
                <a:path w="1687829" h="271779">
                  <a:moveTo>
                    <a:pt x="1246123" y="1777"/>
                  </a:moveTo>
                  <a:lnTo>
                    <a:pt x="1243008" y="11227"/>
                  </a:lnTo>
                  <a:lnTo>
                    <a:pt x="1239202" y="20510"/>
                  </a:lnTo>
                  <a:lnTo>
                    <a:pt x="1234729" y="29602"/>
                  </a:lnTo>
                  <a:lnTo>
                    <a:pt x="1229614" y="38481"/>
                  </a:lnTo>
                  <a:lnTo>
                    <a:pt x="1247267" y="38481"/>
                  </a:lnTo>
                  <a:lnTo>
                    <a:pt x="1251481" y="30716"/>
                  </a:lnTo>
                  <a:lnTo>
                    <a:pt x="1255363" y="22653"/>
                  </a:lnTo>
                  <a:lnTo>
                    <a:pt x="1258911" y="14281"/>
                  </a:lnTo>
                  <a:lnTo>
                    <a:pt x="1262126" y="5587"/>
                  </a:lnTo>
                  <a:lnTo>
                    <a:pt x="1246123" y="1777"/>
                  </a:lnTo>
                  <a:close/>
                </a:path>
                <a:path w="1687829" h="271779">
                  <a:moveTo>
                    <a:pt x="1614296" y="89662"/>
                  </a:moveTo>
                  <a:lnTo>
                    <a:pt x="1597786" y="89662"/>
                  </a:lnTo>
                  <a:lnTo>
                    <a:pt x="1590927" y="116615"/>
                  </a:lnTo>
                  <a:lnTo>
                    <a:pt x="1575482" y="139366"/>
                  </a:lnTo>
                  <a:lnTo>
                    <a:pt x="1551441" y="157902"/>
                  </a:lnTo>
                  <a:lnTo>
                    <a:pt x="1518793" y="172212"/>
                  </a:lnTo>
                  <a:lnTo>
                    <a:pt x="1528318" y="185293"/>
                  </a:lnTo>
                  <a:lnTo>
                    <a:pt x="1562629" y="169386"/>
                  </a:lnTo>
                  <a:lnTo>
                    <a:pt x="1588404" y="148145"/>
                  </a:lnTo>
                  <a:lnTo>
                    <a:pt x="1605631" y="121570"/>
                  </a:lnTo>
                  <a:lnTo>
                    <a:pt x="1614296" y="89662"/>
                  </a:lnTo>
                  <a:close/>
                </a:path>
                <a:path w="1687829" h="271779">
                  <a:moveTo>
                    <a:pt x="1632204" y="112522"/>
                  </a:moveTo>
                  <a:lnTo>
                    <a:pt x="1619377" y="122174"/>
                  </a:lnTo>
                  <a:lnTo>
                    <a:pt x="1636166" y="138108"/>
                  </a:lnTo>
                  <a:lnTo>
                    <a:pt x="1651111" y="153924"/>
                  </a:lnTo>
                  <a:lnTo>
                    <a:pt x="1664221" y="169644"/>
                  </a:lnTo>
                  <a:lnTo>
                    <a:pt x="1675510" y="185293"/>
                  </a:lnTo>
                  <a:lnTo>
                    <a:pt x="1687321" y="173482"/>
                  </a:lnTo>
                  <a:lnTo>
                    <a:pt x="1674298" y="156741"/>
                  </a:lnTo>
                  <a:lnTo>
                    <a:pt x="1660763" y="141001"/>
                  </a:lnTo>
                  <a:lnTo>
                    <a:pt x="1646727" y="126261"/>
                  </a:lnTo>
                  <a:lnTo>
                    <a:pt x="1632204" y="112522"/>
                  </a:lnTo>
                  <a:close/>
                </a:path>
                <a:path w="1687829" h="271779">
                  <a:moveTo>
                    <a:pt x="1494882" y="70738"/>
                  </a:moveTo>
                  <a:lnTo>
                    <a:pt x="1470024" y="70738"/>
                  </a:lnTo>
                  <a:lnTo>
                    <a:pt x="1482052" y="79503"/>
                  </a:lnTo>
                  <a:lnTo>
                    <a:pt x="1493186" y="88471"/>
                  </a:lnTo>
                  <a:lnTo>
                    <a:pt x="1503439" y="97653"/>
                  </a:lnTo>
                  <a:lnTo>
                    <a:pt x="1512823" y="107061"/>
                  </a:lnTo>
                  <a:lnTo>
                    <a:pt x="1495984" y="126896"/>
                  </a:lnTo>
                  <a:lnTo>
                    <a:pt x="1475168" y="144113"/>
                  </a:lnTo>
                  <a:lnTo>
                    <a:pt x="1450351" y="158710"/>
                  </a:lnTo>
                  <a:lnTo>
                    <a:pt x="1421510" y="170687"/>
                  </a:lnTo>
                  <a:lnTo>
                    <a:pt x="1429384" y="184785"/>
                  </a:lnTo>
                  <a:lnTo>
                    <a:pt x="1473739" y="163734"/>
                  </a:lnTo>
                  <a:lnTo>
                    <a:pt x="1511427" y="134112"/>
                  </a:lnTo>
                  <a:lnTo>
                    <a:pt x="1539221" y="92710"/>
                  </a:lnTo>
                  <a:lnTo>
                    <a:pt x="1520952" y="92710"/>
                  </a:lnTo>
                  <a:lnTo>
                    <a:pt x="1510377" y="83304"/>
                  </a:lnTo>
                  <a:lnTo>
                    <a:pt x="1499790" y="74517"/>
                  </a:lnTo>
                  <a:lnTo>
                    <a:pt x="1494882" y="70738"/>
                  </a:lnTo>
                  <a:close/>
                </a:path>
                <a:path w="1687829" h="271779">
                  <a:moveTo>
                    <a:pt x="1484630" y="102997"/>
                  </a:moveTo>
                  <a:lnTo>
                    <a:pt x="1474124" y="107640"/>
                  </a:lnTo>
                  <a:lnTo>
                    <a:pt x="1462405" y="112236"/>
                  </a:lnTo>
                  <a:lnTo>
                    <a:pt x="1449447" y="116784"/>
                  </a:lnTo>
                  <a:lnTo>
                    <a:pt x="1435227" y="121285"/>
                  </a:lnTo>
                  <a:lnTo>
                    <a:pt x="1439545" y="135636"/>
                  </a:lnTo>
                  <a:lnTo>
                    <a:pt x="1451429" y="132155"/>
                  </a:lnTo>
                  <a:lnTo>
                    <a:pt x="1463468" y="128174"/>
                  </a:lnTo>
                  <a:lnTo>
                    <a:pt x="1475674" y="123670"/>
                  </a:lnTo>
                  <a:lnTo>
                    <a:pt x="1488058" y="118618"/>
                  </a:lnTo>
                  <a:lnTo>
                    <a:pt x="1484630" y="102997"/>
                  </a:lnTo>
                  <a:close/>
                </a:path>
                <a:path w="1687829" h="271779">
                  <a:moveTo>
                    <a:pt x="1490726" y="2412"/>
                  </a:moveTo>
                  <a:lnTo>
                    <a:pt x="1475442" y="33256"/>
                  </a:lnTo>
                  <a:lnTo>
                    <a:pt x="1458563" y="59324"/>
                  </a:lnTo>
                  <a:lnTo>
                    <a:pt x="1440112" y="80654"/>
                  </a:lnTo>
                  <a:lnTo>
                    <a:pt x="1420114" y="97282"/>
                  </a:lnTo>
                  <a:lnTo>
                    <a:pt x="1431417" y="108585"/>
                  </a:lnTo>
                  <a:lnTo>
                    <a:pt x="1440181" y="101939"/>
                  </a:lnTo>
                  <a:lnTo>
                    <a:pt x="1449530" y="93424"/>
                  </a:lnTo>
                  <a:lnTo>
                    <a:pt x="1459474" y="83028"/>
                  </a:lnTo>
                  <a:lnTo>
                    <a:pt x="1470024" y="70738"/>
                  </a:lnTo>
                  <a:lnTo>
                    <a:pt x="1494882" y="70738"/>
                  </a:lnTo>
                  <a:lnTo>
                    <a:pt x="1489180" y="66349"/>
                  </a:lnTo>
                  <a:lnTo>
                    <a:pt x="1478533" y="58800"/>
                  </a:lnTo>
                  <a:lnTo>
                    <a:pt x="1482217" y="53339"/>
                  </a:lnTo>
                  <a:lnTo>
                    <a:pt x="1484883" y="49022"/>
                  </a:lnTo>
                  <a:lnTo>
                    <a:pt x="1486408" y="45720"/>
                  </a:lnTo>
                  <a:lnTo>
                    <a:pt x="1553962" y="45720"/>
                  </a:lnTo>
                  <a:lnTo>
                    <a:pt x="1557273" y="30861"/>
                  </a:lnTo>
                  <a:lnTo>
                    <a:pt x="1494535" y="30861"/>
                  </a:lnTo>
                  <a:lnTo>
                    <a:pt x="1498080" y="24028"/>
                  </a:lnTo>
                  <a:lnTo>
                    <a:pt x="1501076" y="17827"/>
                  </a:lnTo>
                  <a:lnTo>
                    <a:pt x="1503501" y="12269"/>
                  </a:lnTo>
                  <a:lnTo>
                    <a:pt x="1505331" y="7366"/>
                  </a:lnTo>
                  <a:lnTo>
                    <a:pt x="1490726" y="2412"/>
                  </a:lnTo>
                  <a:close/>
                </a:path>
                <a:path w="1687829" h="271779">
                  <a:moveTo>
                    <a:pt x="1553962" y="45720"/>
                  </a:moveTo>
                  <a:lnTo>
                    <a:pt x="1538096" y="45720"/>
                  </a:lnTo>
                  <a:lnTo>
                    <a:pt x="1534953" y="58884"/>
                  </a:lnTo>
                  <a:lnTo>
                    <a:pt x="1531048" y="71120"/>
                  </a:lnTo>
                  <a:lnTo>
                    <a:pt x="1526381" y="82403"/>
                  </a:lnTo>
                  <a:lnTo>
                    <a:pt x="1520952" y="92710"/>
                  </a:lnTo>
                  <a:lnTo>
                    <a:pt x="1539221" y="92710"/>
                  </a:lnTo>
                  <a:lnTo>
                    <a:pt x="1540017" y="91249"/>
                  </a:lnTo>
                  <a:lnTo>
                    <a:pt x="1550056" y="63246"/>
                  </a:lnTo>
                  <a:lnTo>
                    <a:pt x="1553962" y="45720"/>
                  </a:lnTo>
                  <a:close/>
                </a:path>
                <a:path w="1687829" h="271779">
                  <a:moveTo>
                    <a:pt x="1680971" y="74802"/>
                  </a:moveTo>
                  <a:lnTo>
                    <a:pt x="1558797" y="74802"/>
                  </a:lnTo>
                  <a:lnTo>
                    <a:pt x="1558797" y="89662"/>
                  </a:lnTo>
                  <a:lnTo>
                    <a:pt x="1680971" y="89662"/>
                  </a:lnTo>
                  <a:lnTo>
                    <a:pt x="1680971" y="74802"/>
                  </a:lnTo>
                  <a:close/>
                </a:path>
                <a:path w="1687829" h="271779">
                  <a:moveTo>
                    <a:pt x="1617598" y="3048"/>
                  </a:moveTo>
                  <a:lnTo>
                    <a:pt x="1602358" y="3048"/>
                  </a:lnTo>
                  <a:lnTo>
                    <a:pt x="1601739" y="25528"/>
                  </a:lnTo>
                  <a:lnTo>
                    <a:pt x="1600988" y="45720"/>
                  </a:lnTo>
                  <a:lnTo>
                    <a:pt x="1600215" y="61394"/>
                  </a:lnTo>
                  <a:lnTo>
                    <a:pt x="1599310" y="74802"/>
                  </a:lnTo>
                  <a:lnTo>
                    <a:pt x="1615185" y="74802"/>
                  </a:lnTo>
                  <a:lnTo>
                    <a:pt x="1615991" y="56894"/>
                  </a:lnTo>
                  <a:lnTo>
                    <a:pt x="1616716" y="37718"/>
                  </a:lnTo>
                  <a:lnTo>
                    <a:pt x="1617190" y="22080"/>
                  </a:lnTo>
                  <a:lnTo>
                    <a:pt x="1617598" y="3048"/>
                  </a:lnTo>
                  <a:close/>
                </a:path>
                <a:path w="1687829" h="271779">
                  <a:moveTo>
                    <a:pt x="1649221" y="13081"/>
                  </a:moveTo>
                  <a:lnTo>
                    <a:pt x="1635252" y="21082"/>
                  </a:lnTo>
                  <a:lnTo>
                    <a:pt x="1641919" y="28864"/>
                  </a:lnTo>
                  <a:lnTo>
                    <a:pt x="1648206" y="37718"/>
                  </a:lnTo>
                  <a:lnTo>
                    <a:pt x="1654111" y="47621"/>
                  </a:lnTo>
                  <a:lnTo>
                    <a:pt x="1659635" y="58547"/>
                  </a:lnTo>
                  <a:lnTo>
                    <a:pt x="1673733" y="50673"/>
                  </a:lnTo>
                  <a:lnTo>
                    <a:pt x="1668849" y="40888"/>
                  </a:lnTo>
                  <a:lnTo>
                    <a:pt x="1663144" y="31353"/>
                  </a:lnTo>
                  <a:lnTo>
                    <a:pt x="1656605" y="22080"/>
                  </a:lnTo>
                  <a:lnTo>
                    <a:pt x="1649221" y="13081"/>
                  </a:lnTo>
                  <a:close/>
                </a:path>
                <a:path w="1687829" h="271779">
                  <a:moveTo>
                    <a:pt x="1464818" y="194563"/>
                  </a:moveTo>
                  <a:lnTo>
                    <a:pt x="1454082" y="213901"/>
                  </a:lnTo>
                  <a:lnTo>
                    <a:pt x="1443228" y="230965"/>
                  </a:lnTo>
                  <a:lnTo>
                    <a:pt x="1432278" y="245766"/>
                  </a:lnTo>
                  <a:lnTo>
                    <a:pt x="1421257" y="258318"/>
                  </a:lnTo>
                  <a:lnTo>
                    <a:pt x="1433195" y="269367"/>
                  </a:lnTo>
                  <a:lnTo>
                    <a:pt x="1444761" y="256079"/>
                  </a:lnTo>
                  <a:lnTo>
                    <a:pt x="1456197" y="240601"/>
                  </a:lnTo>
                  <a:lnTo>
                    <a:pt x="1467467" y="222932"/>
                  </a:lnTo>
                  <a:lnTo>
                    <a:pt x="1478533" y="203073"/>
                  </a:lnTo>
                  <a:lnTo>
                    <a:pt x="1464818" y="194563"/>
                  </a:lnTo>
                  <a:close/>
                </a:path>
                <a:path w="1687829" h="271779">
                  <a:moveTo>
                    <a:pt x="1649603" y="196342"/>
                  </a:moveTo>
                  <a:lnTo>
                    <a:pt x="1635252" y="203581"/>
                  </a:lnTo>
                  <a:lnTo>
                    <a:pt x="1646588" y="221539"/>
                  </a:lnTo>
                  <a:lnTo>
                    <a:pt x="1656413" y="238855"/>
                  </a:lnTo>
                  <a:lnTo>
                    <a:pt x="1664737" y="255551"/>
                  </a:lnTo>
                  <a:lnTo>
                    <a:pt x="1671573" y="271653"/>
                  </a:lnTo>
                  <a:lnTo>
                    <a:pt x="1686179" y="263652"/>
                  </a:lnTo>
                  <a:lnTo>
                    <a:pt x="1678463" y="246812"/>
                  </a:lnTo>
                  <a:lnTo>
                    <a:pt x="1669795" y="229997"/>
                  </a:lnTo>
                  <a:lnTo>
                    <a:pt x="1660175" y="213181"/>
                  </a:lnTo>
                  <a:lnTo>
                    <a:pt x="1649603" y="196342"/>
                  </a:lnTo>
                  <a:close/>
                </a:path>
                <a:path w="1687829" h="271779">
                  <a:moveTo>
                    <a:pt x="1586483" y="197485"/>
                  </a:moveTo>
                  <a:lnTo>
                    <a:pt x="1571244" y="203326"/>
                  </a:lnTo>
                  <a:lnTo>
                    <a:pt x="1579437" y="221803"/>
                  </a:lnTo>
                  <a:lnTo>
                    <a:pt x="1586118" y="239125"/>
                  </a:lnTo>
                  <a:lnTo>
                    <a:pt x="1591300" y="255279"/>
                  </a:lnTo>
                  <a:lnTo>
                    <a:pt x="1594993" y="270256"/>
                  </a:lnTo>
                  <a:lnTo>
                    <a:pt x="1610614" y="264414"/>
                  </a:lnTo>
                  <a:lnTo>
                    <a:pt x="1605468" y="246455"/>
                  </a:lnTo>
                  <a:lnTo>
                    <a:pt x="1599739" y="229330"/>
                  </a:lnTo>
                  <a:lnTo>
                    <a:pt x="1593415" y="213014"/>
                  </a:lnTo>
                  <a:lnTo>
                    <a:pt x="1586483" y="197485"/>
                  </a:lnTo>
                  <a:close/>
                </a:path>
                <a:path w="1687829" h="271779">
                  <a:moveTo>
                    <a:pt x="1525143" y="198374"/>
                  </a:moveTo>
                  <a:lnTo>
                    <a:pt x="1509648" y="203073"/>
                  </a:lnTo>
                  <a:lnTo>
                    <a:pt x="1513123" y="217691"/>
                  </a:lnTo>
                  <a:lnTo>
                    <a:pt x="1515919" y="233727"/>
                  </a:lnTo>
                  <a:lnTo>
                    <a:pt x="1518025" y="251168"/>
                  </a:lnTo>
                  <a:lnTo>
                    <a:pt x="1519428" y="270002"/>
                  </a:lnTo>
                  <a:lnTo>
                    <a:pt x="1535557" y="265811"/>
                  </a:lnTo>
                  <a:lnTo>
                    <a:pt x="1534340" y="248594"/>
                  </a:lnTo>
                  <a:lnTo>
                    <a:pt x="1532207" y="231616"/>
                  </a:lnTo>
                  <a:lnTo>
                    <a:pt x="1529145" y="214876"/>
                  </a:lnTo>
                  <a:lnTo>
                    <a:pt x="1525143" y="198374"/>
                  </a:lnTo>
                  <a:close/>
                </a:path>
              </a:pathLst>
            </a:custGeom>
            <a:solidFill>
              <a:srgbClr val="000000"/>
            </a:solidFill>
          </p:spPr>
          <p:txBody>
            <a:bodyPr wrap="square" lIns="0" tIns="0" rIns="0" bIns="0" rtlCol="0"/>
            <a:lstStyle/>
            <a:p>
              <a:endParaRPr sz="2800"/>
            </a:p>
          </p:txBody>
        </p:sp>
        <p:sp>
          <p:nvSpPr>
            <p:cNvPr id="17" name="object 17"/>
            <p:cNvSpPr/>
            <p:nvPr/>
          </p:nvSpPr>
          <p:spPr>
            <a:xfrm>
              <a:off x="1932431" y="2310371"/>
              <a:ext cx="2135886" cy="383298"/>
            </a:xfrm>
            <a:prstGeom prst="rect">
              <a:avLst/>
            </a:prstGeom>
            <a:blipFill>
              <a:blip r:embed="rId6" cstate="print"/>
              <a:stretch>
                <a:fillRect/>
              </a:stretch>
            </a:blipFill>
          </p:spPr>
          <p:txBody>
            <a:bodyPr wrap="square" lIns="0" tIns="0" rIns="0" bIns="0" rtlCol="0"/>
            <a:lstStyle/>
            <a:p>
              <a:endParaRPr sz="2800"/>
            </a:p>
          </p:txBody>
        </p:sp>
        <p:sp>
          <p:nvSpPr>
            <p:cNvPr id="18" name="object 18"/>
            <p:cNvSpPr/>
            <p:nvPr/>
          </p:nvSpPr>
          <p:spPr>
            <a:xfrm>
              <a:off x="1960625" y="2314829"/>
              <a:ext cx="2090165" cy="318770"/>
            </a:xfrm>
            <a:prstGeom prst="rect">
              <a:avLst/>
            </a:prstGeom>
            <a:blipFill>
              <a:blip r:embed="rId7" cstate="print"/>
              <a:stretch>
                <a:fillRect/>
              </a:stretch>
            </a:blipFill>
          </p:spPr>
          <p:txBody>
            <a:bodyPr wrap="square" lIns="0" tIns="0" rIns="0" bIns="0" rtlCol="0"/>
            <a:lstStyle/>
            <a:p>
              <a:endParaRPr sz="2800"/>
            </a:p>
          </p:txBody>
        </p:sp>
        <p:sp>
          <p:nvSpPr>
            <p:cNvPr id="19" name="object 19"/>
            <p:cNvSpPr/>
            <p:nvPr/>
          </p:nvSpPr>
          <p:spPr>
            <a:xfrm>
              <a:off x="1324355" y="5056619"/>
              <a:ext cx="2846070" cy="383298"/>
            </a:xfrm>
            <a:prstGeom prst="rect">
              <a:avLst/>
            </a:prstGeom>
            <a:blipFill>
              <a:blip r:embed="rId8" cstate="print"/>
              <a:stretch>
                <a:fillRect/>
              </a:stretch>
            </a:blipFill>
          </p:spPr>
          <p:txBody>
            <a:bodyPr wrap="square" lIns="0" tIns="0" rIns="0" bIns="0" rtlCol="0"/>
            <a:lstStyle/>
            <a:p>
              <a:endParaRPr sz="2800"/>
            </a:p>
          </p:txBody>
        </p:sp>
        <p:sp>
          <p:nvSpPr>
            <p:cNvPr id="20" name="object 20"/>
            <p:cNvSpPr/>
            <p:nvPr/>
          </p:nvSpPr>
          <p:spPr>
            <a:xfrm>
              <a:off x="1357883" y="5060823"/>
              <a:ext cx="2794254" cy="318896"/>
            </a:xfrm>
            <a:prstGeom prst="rect">
              <a:avLst/>
            </a:prstGeom>
            <a:blipFill>
              <a:blip r:embed="rId9" cstate="print"/>
              <a:stretch>
                <a:fillRect/>
              </a:stretch>
            </a:blipFill>
          </p:spPr>
          <p:txBody>
            <a:bodyPr wrap="square" lIns="0" tIns="0" rIns="0" bIns="0" rtlCol="0"/>
            <a:lstStyle/>
            <a:p>
              <a:endParaRPr sz="2800"/>
            </a:p>
          </p:txBody>
        </p:sp>
        <p:sp>
          <p:nvSpPr>
            <p:cNvPr id="21" name="object 21"/>
            <p:cNvSpPr/>
            <p:nvPr/>
          </p:nvSpPr>
          <p:spPr>
            <a:xfrm>
              <a:off x="4508754" y="2469891"/>
              <a:ext cx="2758511" cy="2758444"/>
            </a:xfrm>
            <a:prstGeom prst="rect">
              <a:avLst/>
            </a:prstGeom>
            <a:blipFill>
              <a:blip r:embed="rId10" cstate="print"/>
              <a:stretch>
                <a:fillRect/>
              </a:stretch>
            </a:blipFill>
          </p:spPr>
          <p:txBody>
            <a:bodyPr wrap="square" lIns="0" tIns="0" rIns="0" bIns="0" rtlCol="0"/>
            <a:lstStyle/>
            <a:p>
              <a:endParaRPr sz="2800"/>
            </a:p>
          </p:txBody>
        </p:sp>
      </p:grpSp>
      <p:sp>
        <p:nvSpPr>
          <p:cNvPr id="24" name="object 20">
            <a:extLst>
              <a:ext uri="{FF2B5EF4-FFF2-40B4-BE49-F238E27FC236}">
                <a16:creationId xmlns:a16="http://schemas.microsoft.com/office/drawing/2014/main" id="{B6FDDD2F-D51A-4446-97E8-040D506AE40D}"/>
              </a:ext>
            </a:extLst>
          </p:cNvPr>
          <p:cNvSpPr txBox="1"/>
          <p:nvPr/>
        </p:nvSpPr>
        <p:spPr>
          <a:xfrm>
            <a:off x="11835130" y="6404561"/>
            <a:ext cx="186690" cy="260985"/>
          </a:xfrm>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z="1400" b="1" dirty="0">
                <a:solidFill>
                  <a:srgbClr val="888888"/>
                </a:solidFill>
                <a:latin typeface="Microsoft YaHei"/>
                <a:cs typeface="Microsoft YaHei"/>
              </a:rPr>
              <a:t>5</a:t>
            </a:fld>
            <a:endParaRPr sz="1400">
              <a:latin typeface="Microsoft YaHei"/>
              <a:cs typeface="Microsoft YaHei"/>
            </a:endParaRPr>
          </a:p>
        </p:txBody>
      </p:sp>
      <p:sp>
        <p:nvSpPr>
          <p:cNvPr id="22" name="文字方塊 21">
            <a:extLst>
              <a:ext uri="{FF2B5EF4-FFF2-40B4-BE49-F238E27FC236}">
                <a16:creationId xmlns:a16="http://schemas.microsoft.com/office/drawing/2014/main" id="{B5262BB2-B08B-4B35-B780-E3AE672D7C88}"/>
              </a:ext>
            </a:extLst>
          </p:cNvPr>
          <p:cNvSpPr txBox="1"/>
          <p:nvPr/>
        </p:nvSpPr>
        <p:spPr>
          <a:xfrm>
            <a:off x="8486092" y="3535018"/>
            <a:ext cx="1313180" cy="430887"/>
          </a:xfrm>
          <a:prstGeom prst="rect">
            <a:avLst/>
          </a:prstGeom>
          <a:noFill/>
        </p:spPr>
        <p:txBody>
          <a:bodyPr wrap="none" rtlCol="0">
            <a:spAutoFit/>
          </a:bodyPr>
          <a:lstStyle/>
          <a:p>
            <a:r>
              <a:rPr lang="zh-TW" altLang="en-US" sz="2200" dirty="0">
                <a:solidFill>
                  <a:schemeClr val="tx1">
                    <a:lumMod val="95000"/>
                    <a:lumOff val="5000"/>
                  </a:schemeClr>
                </a:solidFill>
              </a:rPr>
              <a:t>、</a:t>
            </a:r>
            <a:r>
              <a:rPr lang="zh-TW" altLang="en-US" sz="2200" b="1" dirty="0">
                <a:solidFill>
                  <a:srgbClr val="FF0000"/>
                </a:solidFill>
              </a:rPr>
              <a:t>數學乙</a:t>
            </a:r>
          </a:p>
        </p:txBody>
      </p:sp>
    </p:spTree>
    <p:extLst>
      <p:ext uri="{BB962C8B-B14F-4D97-AF65-F5344CB8AC3E}">
        <p14:creationId xmlns:p14="http://schemas.microsoft.com/office/powerpoint/2010/main" val="2519315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1835130" y="6404561"/>
            <a:ext cx="186690" cy="260985"/>
          </a:xfrm>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z="1400" b="1" dirty="0">
                <a:solidFill>
                  <a:srgbClr val="888888"/>
                </a:solidFill>
                <a:latin typeface="Microsoft YaHei"/>
                <a:cs typeface="Microsoft YaHei"/>
              </a:rPr>
              <a:t>6</a:t>
            </a:fld>
            <a:endParaRPr sz="1400">
              <a:latin typeface="Microsoft YaHei"/>
              <a:cs typeface="Microsoft YaHei"/>
            </a:endParaRPr>
          </a:p>
        </p:txBody>
      </p:sp>
      <p:pic>
        <p:nvPicPr>
          <p:cNvPr id="5" name="圖片 4">
            <a:extLst>
              <a:ext uri="{FF2B5EF4-FFF2-40B4-BE49-F238E27FC236}">
                <a16:creationId xmlns:a16="http://schemas.microsoft.com/office/drawing/2014/main" id="{D0D21348-F644-4510-8AC0-351E2AA025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304" y="914400"/>
            <a:ext cx="11424651" cy="5215359"/>
          </a:xfrm>
          <a:prstGeom prst="rect">
            <a:avLst/>
          </a:prstGeom>
        </p:spPr>
      </p:pic>
    </p:spTree>
    <p:extLst>
      <p:ext uri="{BB962C8B-B14F-4D97-AF65-F5344CB8AC3E}">
        <p14:creationId xmlns:p14="http://schemas.microsoft.com/office/powerpoint/2010/main" val="3184299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376427" y="272795"/>
            <a:ext cx="11476482" cy="6363462"/>
          </a:xfrm>
          <a:prstGeom prst="rect">
            <a:avLst/>
          </a:prstGeom>
        </p:spPr>
      </p:pic>
      <p:sp>
        <p:nvSpPr>
          <p:cNvPr id="6" name="object 6"/>
          <p:cNvSpPr txBox="1">
            <a:spLocks noGrp="1"/>
          </p:cNvSpPr>
          <p:nvPr>
            <p:ph type="title"/>
          </p:nvPr>
        </p:nvSpPr>
        <p:spPr>
          <a:xfrm>
            <a:off x="982776" y="551179"/>
            <a:ext cx="2768600" cy="574040"/>
          </a:xfrm>
          <a:prstGeom prst="rect">
            <a:avLst/>
          </a:prstGeom>
        </p:spPr>
        <p:txBody>
          <a:bodyPr vert="horz" wrap="square" lIns="0" tIns="12700" rIns="0" bIns="0" rtlCol="0">
            <a:spAutoFit/>
          </a:bodyPr>
          <a:lstStyle/>
          <a:p>
            <a:pPr marL="12700">
              <a:lnSpc>
                <a:spcPct val="100000"/>
              </a:lnSpc>
              <a:spcBef>
                <a:spcPts val="100"/>
              </a:spcBef>
            </a:pPr>
            <a:r>
              <a:rPr sz="3600" b="1" dirty="0">
                <a:solidFill>
                  <a:srgbClr val="000000"/>
                </a:solidFill>
                <a:latin typeface="Microsoft YaHei" panose="020B0503020204020204" pitchFamily="34" charset="-122"/>
                <a:ea typeface="Microsoft YaHei" panose="020B0503020204020204" pitchFamily="34" charset="-122"/>
              </a:rPr>
              <a:t>考招作業時程</a:t>
            </a:r>
            <a:endParaRPr sz="3600" b="1" dirty="0">
              <a:latin typeface="Microsoft YaHei" panose="020B0503020204020204" pitchFamily="34" charset="-122"/>
              <a:ea typeface="Microsoft YaHei" panose="020B0503020204020204" pitchFamily="34" charset="-122"/>
            </a:endParaRPr>
          </a:p>
        </p:txBody>
      </p:sp>
      <p:sp>
        <p:nvSpPr>
          <p:cNvPr id="7" name="object 7"/>
          <p:cNvSpPr/>
          <p:nvPr/>
        </p:nvSpPr>
        <p:spPr>
          <a:xfrm>
            <a:off x="931163" y="1845564"/>
            <a:ext cx="1603375" cy="2453640"/>
          </a:xfrm>
          <a:custGeom>
            <a:avLst/>
            <a:gdLst/>
            <a:ahLst/>
            <a:cxnLst/>
            <a:rect l="l" t="t" r="r" b="b"/>
            <a:pathLst>
              <a:path w="1603375" h="2453640">
                <a:moveTo>
                  <a:pt x="1097407" y="0"/>
                </a:moveTo>
                <a:lnTo>
                  <a:pt x="0" y="0"/>
                </a:lnTo>
                <a:lnTo>
                  <a:pt x="0" y="2453640"/>
                </a:lnTo>
                <a:lnTo>
                  <a:pt x="1097407" y="2453640"/>
                </a:lnTo>
                <a:lnTo>
                  <a:pt x="1603248" y="1226820"/>
                </a:lnTo>
                <a:lnTo>
                  <a:pt x="1097407" y="0"/>
                </a:lnTo>
                <a:close/>
              </a:path>
            </a:pathLst>
          </a:custGeom>
          <a:solidFill>
            <a:srgbClr val="FAE4D5"/>
          </a:solidFill>
        </p:spPr>
        <p:txBody>
          <a:bodyPr wrap="square" lIns="0" tIns="0" rIns="0" bIns="0" rtlCol="0"/>
          <a:lstStyle/>
          <a:p>
            <a:endParaRPr/>
          </a:p>
        </p:txBody>
      </p:sp>
      <p:sp>
        <p:nvSpPr>
          <p:cNvPr id="8" name="object 8"/>
          <p:cNvSpPr txBox="1"/>
          <p:nvPr/>
        </p:nvSpPr>
        <p:spPr>
          <a:xfrm>
            <a:off x="1044955" y="2697607"/>
            <a:ext cx="1122680" cy="756920"/>
          </a:xfrm>
          <a:prstGeom prst="rect">
            <a:avLst/>
          </a:prstGeom>
        </p:spPr>
        <p:txBody>
          <a:bodyPr vert="horz" wrap="square" lIns="0" tIns="12700" rIns="0" bIns="0" rtlCol="0">
            <a:spAutoFit/>
          </a:bodyPr>
          <a:lstStyle/>
          <a:p>
            <a:pPr marL="104139">
              <a:lnSpc>
                <a:spcPct val="100000"/>
              </a:lnSpc>
              <a:spcBef>
                <a:spcPts val="100"/>
              </a:spcBef>
            </a:pPr>
            <a:r>
              <a:rPr sz="2400" b="1" dirty="0">
                <a:latin typeface="Microsoft JhengHei"/>
                <a:cs typeface="Microsoft JhengHei"/>
              </a:rPr>
              <a:t>高三上</a:t>
            </a:r>
            <a:endParaRPr sz="2400">
              <a:latin typeface="Microsoft JhengHei"/>
              <a:cs typeface="Microsoft JhengHei"/>
            </a:endParaRPr>
          </a:p>
          <a:p>
            <a:pPr marL="12700">
              <a:lnSpc>
                <a:spcPct val="100000"/>
              </a:lnSpc>
            </a:pPr>
            <a:r>
              <a:rPr sz="2400" b="1" spc="-5" dirty="0">
                <a:latin typeface="Microsoft JhengHei"/>
                <a:cs typeface="Microsoft JhengHei"/>
              </a:rPr>
              <a:t>1</a:t>
            </a:r>
            <a:r>
              <a:rPr sz="2400" b="1" dirty="0">
                <a:latin typeface="Microsoft JhengHei"/>
                <a:cs typeface="Microsoft JhengHei"/>
              </a:rPr>
              <a:t>月底前</a:t>
            </a:r>
            <a:endParaRPr sz="2400">
              <a:latin typeface="Microsoft JhengHei"/>
              <a:cs typeface="Microsoft JhengHei"/>
            </a:endParaRPr>
          </a:p>
        </p:txBody>
      </p:sp>
      <p:sp>
        <p:nvSpPr>
          <p:cNvPr id="9" name="object 9"/>
          <p:cNvSpPr/>
          <p:nvPr/>
        </p:nvSpPr>
        <p:spPr>
          <a:xfrm>
            <a:off x="931163" y="4657344"/>
            <a:ext cx="1407160" cy="1248410"/>
          </a:xfrm>
          <a:custGeom>
            <a:avLst/>
            <a:gdLst/>
            <a:ahLst/>
            <a:cxnLst/>
            <a:rect l="l" t="t" r="r" b="b"/>
            <a:pathLst>
              <a:path w="1407160" h="1248410">
                <a:moveTo>
                  <a:pt x="0" y="1248155"/>
                </a:moveTo>
                <a:lnTo>
                  <a:pt x="1406652" y="1248155"/>
                </a:lnTo>
                <a:lnTo>
                  <a:pt x="1406652" y="0"/>
                </a:lnTo>
                <a:lnTo>
                  <a:pt x="0" y="0"/>
                </a:lnTo>
                <a:lnTo>
                  <a:pt x="0" y="1248155"/>
                </a:lnTo>
                <a:close/>
              </a:path>
            </a:pathLst>
          </a:custGeom>
          <a:ln w="9525">
            <a:solidFill>
              <a:srgbClr val="000000"/>
            </a:solidFill>
          </a:ln>
        </p:spPr>
        <p:txBody>
          <a:bodyPr wrap="square" lIns="0" tIns="0" rIns="0" bIns="0" rtlCol="0"/>
          <a:lstStyle/>
          <a:p>
            <a:endParaRPr/>
          </a:p>
        </p:txBody>
      </p:sp>
      <p:sp>
        <p:nvSpPr>
          <p:cNvPr id="10" name="object 10"/>
          <p:cNvSpPr txBox="1"/>
          <p:nvPr/>
        </p:nvSpPr>
        <p:spPr>
          <a:xfrm>
            <a:off x="1112621" y="4957698"/>
            <a:ext cx="1043940" cy="635635"/>
          </a:xfrm>
          <a:prstGeom prst="rect">
            <a:avLst/>
          </a:prstGeom>
        </p:spPr>
        <p:txBody>
          <a:bodyPr vert="horz" wrap="square" lIns="0" tIns="12700" rIns="0" bIns="0" rtlCol="0">
            <a:spAutoFit/>
          </a:bodyPr>
          <a:lstStyle/>
          <a:p>
            <a:pPr marL="12700" marR="5080">
              <a:lnSpc>
                <a:spcPct val="100000"/>
              </a:lnSpc>
              <a:spcBef>
                <a:spcPts val="100"/>
              </a:spcBef>
            </a:pPr>
            <a:r>
              <a:rPr sz="2000" b="1" dirty="0">
                <a:latin typeface="Microsoft JhengHei"/>
                <a:cs typeface="Microsoft JhengHei"/>
              </a:rPr>
              <a:t>特殊選才 招生作業</a:t>
            </a:r>
            <a:endParaRPr sz="2000">
              <a:latin typeface="Microsoft JhengHei"/>
              <a:cs typeface="Microsoft JhengHei"/>
            </a:endParaRPr>
          </a:p>
        </p:txBody>
      </p:sp>
      <p:sp>
        <p:nvSpPr>
          <p:cNvPr id="11" name="object 11"/>
          <p:cNvSpPr/>
          <p:nvPr/>
        </p:nvSpPr>
        <p:spPr>
          <a:xfrm>
            <a:off x="4165091" y="1845564"/>
            <a:ext cx="1706880" cy="2451100"/>
          </a:xfrm>
          <a:custGeom>
            <a:avLst/>
            <a:gdLst/>
            <a:ahLst/>
            <a:cxnLst/>
            <a:rect l="l" t="t" r="r" b="b"/>
            <a:pathLst>
              <a:path w="1706879" h="2451100">
                <a:moveTo>
                  <a:pt x="1038987" y="0"/>
                </a:moveTo>
                <a:lnTo>
                  <a:pt x="0" y="0"/>
                </a:lnTo>
                <a:lnTo>
                  <a:pt x="0" y="2450592"/>
                </a:lnTo>
                <a:lnTo>
                  <a:pt x="1038987" y="2450592"/>
                </a:lnTo>
                <a:lnTo>
                  <a:pt x="1706880" y="1225296"/>
                </a:lnTo>
                <a:lnTo>
                  <a:pt x="1038987" y="0"/>
                </a:lnTo>
                <a:close/>
              </a:path>
            </a:pathLst>
          </a:custGeom>
          <a:solidFill>
            <a:srgbClr val="FAE4D5"/>
          </a:solidFill>
        </p:spPr>
        <p:txBody>
          <a:bodyPr wrap="square" lIns="0" tIns="0" rIns="0" bIns="0" rtlCol="0"/>
          <a:lstStyle/>
          <a:p>
            <a:endParaRPr/>
          </a:p>
        </p:txBody>
      </p:sp>
      <p:sp>
        <p:nvSpPr>
          <p:cNvPr id="12" name="object 12"/>
          <p:cNvSpPr txBox="1"/>
          <p:nvPr/>
        </p:nvSpPr>
        <p:spPr>
          <a:xfrm>
            <a:off x="4328921" y="2513203"/>
            <a:ext cx="1045210" cy="1123315"/>
          </a:xfrm>
          <a:prstGeom prst="rect">
            <a:avLst/>
          </a:prstGeom>
        </p:spPr>
        <p:txBody>
          <a:bodyPr vert="horz" wrap="square" lIns="0" tIns="12700" rIns="0" bIns="0" rtlCol="0">
            <a:spAutoFit/>
          </a:bodyPr>
          <a:lstStyle/>
          <a:p>
            <a:pPr marL="65405">
              <a:lnSpc>
                <a:spcPct val="100000"/>
              </a:lnSpc>
              <a:spcBef>
                <a:spcPts val="100"/>
              </a:spcBef>
            </a:pPr>
            <a:r>
              <a:rPr sz="2400" b="1" dirty="0">
                <a:latin typeface="Microsoft JhengHei"/>
                <a:cs typeface="Microsoft JhengHei"/>
              </a:rPr>
              <a:t>高三下</a:t>
            </a:r>
            <a:endParaRPr sz="2400">
              <a:latin typeface="Microsoft JhengHei"/>
              <a:cs typeface="Microsoft JhengHei"/>
            </a:endParaRPr>
          </a:p>
          <a:p>
            <a:pPr marL="127000">
              <a:lnSpc>
                <a:spcPct val="100000"/>
              </a:lnSpc>
            </a:pPr>
            <a:r>
              <a:rPr sz="2400" b="1" spc="-5" dirty="0">
                <a:latin typeface="Microsoft JhengHei"/>
                <a:cs typeface="Microsoft JhengHei"/>
              </a:rPr>
              <a:t>3</a:t>
            </a:r>
            <a:r>
              <a:rPr sz="2400" b="1" dirty="0">
                <a:latin typeface="Microsoft JhengHei"/>
                <a:cs typeface="Microsoft JhengHei"/>
              </a:rPr>
              <a:t>月中</a:t>
            </a:r>
            <a:endParaRPr sz="2400">
              <a:latin typeface="Microsoft JhengHei"/>
              <a:cs typeface="Microsoft JhengHei"/>
            </a:endParaRPr>
          </a:p>
          <a:p>
            <a:pPr marL="12700">
              <a:lnSpc>
                <a:spcPct val="100000"/>
              </a:lnSpc>
            </a:pPr>
            <a:r>
              <a:rPr sz="2400" b="1" dirty="0">
                <a:latin typeface="Microsoft JhengHei"/>
                <a:cs typeface="Microsoft JhengHei"/>
              </a:rPr>
              <a:t>~</a:t>
            </a:r>
            <a:r>
              <a:rPr sz="2400" b="1" spc="-5" dirty="0">
                <a:latin typeface="Microsoft JhengHei"/>
                <a:cs typeface="Microsoft JhengHei"/>
              </a:rPr>
              <a:t>3月底</a:t>
            </a:r>
            <a:endParaRPr sz="2400">
              <a:latin typeface="Microsoft JhengHei"/>
              <a:cs typeface="Microsoft JhengHei"/>
            </a:endParaRPr>
          </a:p>
        </p:txBody>
      </p:sp>
      <p:sp>
        <p:nvSpPr>
          <p:cNvPr id="13" name="object 13"/>
          <p:cNvSpPr/>
          <p:nvPr/>
        </p:nvSpPr>
        <p:spPr>
          <a:xfrm>
            <a:off x="2526792" y="1862327"/>
            <a:ext cx="1666239" cy="2453640"/>
          </a:xfrm>
          <a:custGeom>
            <a:avLst/>
            <a:gdLst/>
            <a:ahLst/>
            <a:cxnLst/>
            <a:rect l="l" t="t" r="r" b="b"/>
            <a:pathLst>
              <a:path w="1666239" h="2453640">
                <a:moveTo>
                  <a:pt x="1140206" y="0"/>
                </a:moveTo>
                <a:lnTo>
                  <a:pt x="0" y="0"/>
                </a:lnTo>
                <a:lnTo>
                  <a:pt x="0" y="2453640"/>
                </a:lnTo>
                <a:lnTo>
                  <a:pt x="1140206" y="2453640"/>
                </a:lnTo>
                <a:lnTo>
                  <a:pt x="1665732" y="1226820"/>
                </a:lnTo>
                <a:lnTo>
                  <a:pt x="1140206" y="0"/>
                </a:lnTo>
                <a:close/>
              </a:path>
            </a:pathLst>
          </a:custGeom>
          <a:solidFill>
            <a:srgbClr val="FAE4D5"/>
          </a:solidFill>
        </p:spPr>
        <p:txBody>
          <a:bodyPr wrap="square" lIns="0" tIns="0" rIns="0" bIns="0" rtlCol="0"/>
          <a:lstStyle/>
          <a:p>
            <a:endParaRPr/>
          </a:p>
        </p:txBody>
      </p:sp>
      <p:sp>
        <p:nvSpPr>
          <p:cNvPr id="14" name="object 14"/>
          <p:cNvSpPr txBox="1"/>
          <p:nvPr/>
        </p:nvSpPr>
        <p:spPr>
          <a:xfrm>
            <a:off x="2582036" y="2330018"/>
            <a:ext cx="1414144" cy="1502976"/>
          </a:xfrm>
          <a:prstGeom prst="rect">
            <a:avLst/>
          </a:prstGeom>
        </p:spPr>
        <p:txBody>
          <a:bodyPr vert="horz" wrap="square" lIns="0" tIns="12700" rIns="0" bIns="0" rtlCol="0">
            <a:spAutoFit/>
          </a:bodyPr>
          <a:lstStyle/>
          <a:p>
            <a:pPr algn="ctr">
              <a:lnSpc>
                <a:spcPct val="100000"/>
              </a:lnSpc>
              <a:spcBef>
                <a:spcPts val="100"/>
              </a:spcBef>
            </a:pPr>
            <a:r>
              <a:rPr sz="2400" b="1" dirty="0" err="1">
                <a:latin typeface="Microsoft JhengHei"/>
                <a:cs typeface="Microsoft JhengHei"/>
              </a:rPr>
              <a:t>高三</a:t>
            </a:r>
            <a:endParaRPr lang="en-US" altLang="zh-TW" sz="2400" b="1" dirty="0">
              <a:latin typeface="Microsoft JhengHei"/>
              <a:cs typeface="Microsoft JhengHei"/>
            </a:endParaRPr>
          </a:p>
          <a:p>
            <a:pPr algn="ctr">
              <a:lnSpc>
                <a:spcPct val="100000"/>
              </a:lnSpc>
              <a:spcBef>
                <a:spcPts val="100"/>
              </a:spcBef>
            </a:pPr>
            <a:r>
              <a:rPr lang="zh-TW" altLang="en-US" sz="2400" b="1" dirty="0">
                <a:latin typeface="Microsoft JhengHei"/>
                <a:cs typeface="Microsoft JhengHei"/>
              </a:rPr>
              <a:t>上學期末</a:t>
            </a:r>
            <a:endParaRPr sz="2400" dirty="0">
              <a:latin typeface="Microsoft JhengHei"/>
              <a:cs typeface="Microsoft JhengHei"/>
            </a:endParaRPr>
          </a:p>
          <a:p>
            <a:pPr algn="ctr">
              <a:lnSpc>
                <a:spcPct val="100000"/>
              </a:lnSpc>
              <a:spcBef>
                <a:spcPts val="5"/>
              </a:spcBef>
            </a:pPr>
            <a:r>
              <a:rPr sz="2400" b="1" spc="-5" dirty="0">
                <a:latin typeface="Microsoft JhengHei"/>
                <a:cs typeface="Microsoft JhengHei"/>
              </a:rPr>
              <a:t>1</a:t>
            </a:r>
            <a:r>
              <a:rPr sz="2400" b="1" dirty="0">
                <a:latin typeface="Microsoft JhengHei"/>
                <a:cs typeface="Microsoft JhengHei"/>
              </a:rPr>
              <a:t>月</a:t>
            </a:r>
            <a:r>
              <a:rPr lang="zh-TW" altLang="en-US" sz="2400" b="1" dirty="0">
                <a:latin typeface="Microsoft JhengHei"/>
                <a:cs typeface="Microsoft JhengHei"/>
              </a:rPr>
              <a:t>中下旬</a:t>
            </a:r>
            <a:endParaRPr sz="2400" dirty="0">
              <a:latin typeface="Microsoft JhengHei"/>
              <a:cs typeface="Microsoft JhengHei"/>
            </a:endParaRPr>
          </a:p>
          <a:p>
            <a:pPr algn="ctr">
              <a:lnSpc>
                <a:spcPct val="100000"/>
              </a:lnSpc>
            </a:pPr>
            <a:endParaRPr sz="2400" dirty="0">
              <a:latin typeface="Microsoft JhengHei"/>
              <a:cs typeface="Microsoft JhengHei"/>
            </a:endParaRPr>
          </a:p>
        </p:txBody>
      </p:sp>
      <p:sp>
        <p:nvSpPr>
          <p:cNvPr id="15" name="object 15"/>
          <p:cNvSpPr/>
          <p:nvPr/>
        </p:nvSpPr>
        <p:spPr>
          <a:xfrm>
            <a:off x="5871971" y="1845564"/>
            <a:ext cx="1920239" cy="2451100"/>
          </a:xfrm>
          <a:custGeom>
            <a:avLst/>
            <a:gdLst/>
            <a:ahLst/>
            <a:cxnLst/>
            <a:rect l="l" t="t" r="r" b="b"/>
            <a:pathLst>
              <a:path w="1920240" h="2451100">
                <a:moveTo>
                  <a:pt x="1373124" y="0"/>
                </a:moveTo>
                <a:lnTo>
                  <a:pt x="0" y="0"/>
                </a:lnTo>
                <a:lnTo>
                  <a:pt x="0" y="2450592"/>
                </a:lnTo>
                <a:lnTo>
                  <a:pt x="1373124" y="2450592"/>
                </a:lnTo>
                <a:lnTo>
                  <a:pt x="1920239" y="1225296"/>
                </a:lnTo>
                <a:lnTo>
                  <a:pt x="1373124" y="0"/>
                </a:lnTo>
                <a:close/>
              </a:path>
            </a:pathLst>
          </a:custGeom>
          <a:solidFill>
            <a:srgbClr val="FAE4D5"/>
          </a:solidFill>
        </p:spPr>
        <p:txBody>
          <a:bodyPr wrap="square" lIns="0" tIns="0" rIns="0" bIns="0" rtlCol="0"/>
          <a:lstStyle/>
          <a:p>
            <a:endParaRPr/>
          </a:p>
        </p:txBody>
      </p:sp>
      <p:sp>
        <p:nvSpPr>
          <p:cNvPr id="16" name="object 16"/>
          <p:cNvSpPr txBox="1"/>
          <p:nvPr/>
        </p:nvSpPr>
        <p:spPr>
          <a:xfrm>
            <a:off x="6073266" y="2330018"/>
            <a:ext cx="1244600" cy="1489075"/>
          </a:xfrm>
          <a:prstGeom prst="rect">
            <a:avLst/>
          </a:prstGeom>
        </p:spPr>
        <p:txBody>
          <a:bodyPr vert="horz" wrap="square" lIns="0" tIns="12700" rIns="0" bIns="0" rtlCol="0">
            <a:spAutoFit/>
          </a:bodyPr>
          <a:lstStyle/>
          <a:p>
            <a:pPr marL="165100" marR="5080" indent="-152400">
              <a:lnSpc>
                <a:spcPct val="100000"/>
              </a:lnSpc>
              <a:spcBef>
                <a:spcPts val="100"/>
              </a:spcBef>
            </a:pPr>
            <a:r>
              <a:rPr sz="2400" b="1" spc="-5" dirty="0">
                <a:latin typeface="Microsoft JhengHei"/>
                <a:cs typeface="Microsoft JhengHei"/>
              </a:rPr>
              <a:t>高三課程 </a:t>
            </a:r>
            <a:r>
              <a:rPr sz="2400" b="1" dirty="0">
                <a:latin typeface="Microsoft JhengHei"/>
                <a:cs typeface="Microsoft JhengHei"/>
              </a:rPr>
              <a:t>結束後 </a:t>
            </a:r>
            <a:r>
              <a:rPr sz="2400" b="1" spc="-5" dirty="0">
                <a:latin typeface="Microsoft JhengHei"/>
                <a:cs typeface="Microsoft JhengHei"/>
              </a:rPr>
              <a:t>5</a:t>
            </a:r>
            <a:r>
              <a:rPr sz="2400" b="1" spc="-40" dirty="0">
                <a:latin typeface="Microsoft JhengHei"/>
                <a:cs typeface="Microsoft JhengHei"/>
              </a:rPr>
              <a:t>月中</a:t>
            </a:r>
            <a:endParaRPr sz="2400">
              <a:latin typeface="Microsoft JhengHei"/>
              <a:cs typeface="Microsoft JhengHei"/>
            </a:endParaRPr>
          </a:p>
          <a:p>
            <a:pPr marL="114300">
              <a:lnSpc>
                <a:spcPct val="100000"/>
              </a:lnSpc>
              <a:spcBef>
                <a:spcPts val="5"/>
              </a:spcBef>
            </a:pPr>
            <a:r>
              <a:rPr sz="2400" b="1" dirty="0">
                <a:latin typeface="Microsoft JhengHei"/>
                <a:cs typeface="Microsoft JhengHei"/>
              </a:rPr>
              <a:t>~6月中</a:t>
            </a:r>
            <a:endParaRPr sz="2400">
              <a:latin typeface="Microsoft JhengHei"/>
              <a:cs typeface="Microsoft JhengHei"/>
            </a:endParaRPr>
          </a:p>
        </p:txBody>
      </p:sp>
      <p:sp>
        <p:nvSpPr>
          <p:cNvPr id="17" name="object 17"/>
          <p:cNvSpPr/>
          <p:nvPr/>
        </p:nvSpPr>
        <p:spPr>
          <a:xfrm>
            <a:off x="9520428" y="1865376"/>
            <a:ext cx="1740535" cy="2451100"/>
          </a:xfrm>
          <a:custGeom>
            <a:avLst/>
            <a:gdLst/>
            <a:ahLst/>
            <a:cxnLst/>
            <a:rect l="l" t="t" r="r" b="b"/>
            <a:pathLst>
              <a:path w="1740534" h="2451100">
                <a:moveTo>
                  <a:pt x="1043686" y="0"/>
                </a:moveTo>
                <a:lnTo>
                  <a:pt x="0" y="0"/>
                </a:lnTo>
                <a:lnTo>
                  <a:pt x="0" y="2450592"/>
                </a:lnTo>
                <a:lnTo>
                  <a:pt x="1043686" y="2450592"/>
                </a:lnTo>
                <a:lnTo>
                  <a:pt x="1740407" y="1225296"/>
                </a:lnTo>
                <a:lnTo>
                  <a:pt x="1043686" y="0"/>
                </a:lnTo>
                <a:close/>
              </a:path>
            </a:pathLst>
          </a:custGeom>
          <a:solidFill>
            <a:srgbClr val="FAE4D5"/>
          </a:solidFill>
        </p:spPr>
        <p:txBody>
          <a:bodyPr wrap="square" lIns="0" tIns="0" rIns="0" bIns="0" rtlCol="0"/>
          <a:lstStyle/>
          <a:p>
            <a:endParaRPr/>
          </a:p>
        </p:txBody>
      </p:sp>
      <p:sp>
        <p:nvSpPr>
          <p:cNvPr id="18" name="object 18"/>
          <p:cNvSpPr txBox="1"/>
          <p:nvPr/>
        </p:nvSpPr>
        <p:spPr>
          <a:xfrm>
            <a:off x="9755251" y="2533015"/>
            <a:ext cx="926465" cy="1122680"/>
          </a:xfrm>
          <a:prstGeom prst="rect">
            <a:avLst/>
          </a:prstGeom>
        </p:spPr>
        <p:txBody>
          <a:bodyPr vert="horz" wrap="square" lIns="0" tIns="12700" rIns="0" bIns="0" rtlCol="0">
            <a:spAutoFit/>
          </a:bodyPr>
          <a:lstStyle/>
          <a:p>
            <a:pPr marL="12700" marR="5080" indent="149225">
              <a:lnSpc>
                <a:spcPct val="100000"/>
              </a:lnSpc>
              <a:spcBef>
                <a:spcPts val="100"/>
              </a:spcBef>
            </a:pPr>
            <a:r>
              <a:rPr sz="2400" b="1" spc="-40" dirty="0">
                <a:latin typeface="Microsoft JhengHei"/>
                <a:cs typeface="Microsoft JhengHei"/>
              </a:rPr>
              <a:t>高三 畢業後  7~8</a:t>
            </a:r>
            <a:r>
              <a:rPr sz="2400" b="1" dirty="0">
                <a:latin typeface="Microsoft JhengHei"/>
                <a:cs typeface="Microsoft JhengHei"/>
              </a:rPr>
              <a:t>月</a:t>
            </a:r>
            <a:endParaRPr sz="2400">
              <a:latin typeface="Microsoft JhengHei"/>
              <a:cs typeface="Microsoft JhengHei"/>
            </a:endParaRPr>
          </a:p>
        </p:txBody>
      </p:sp>
      <p:sp>
        <p:nvSpPr>
          <p:cNvPr id="19" name="object 19"/>
          <p:cNvSpPr/>
          <p:nvPr/>
        </p:nvSpPr>
        <p:spPr>
          <a:xfrm>
            <a:off x="7792211" y="1866900"/>
            <a:ext cx="1728470" cy="2449195"/>
          </a:xfrm>
          <a:custGeom>
            <a:avLst/>
            <a:gdLst/>
            <a:ahLst/>
            <a:cxnLst/>
            <a:rect l="l" t="t" r="r" b="b"/>
            <a:pathLst>
              <a:path w="1728470" h="2449195">
                <a:moveTo>
                  <a:pt x="1062101" y="0"/>
                </a:moveTo>
                <a:lnTo>
                  <a:pt x="0" y="0"/>
                </a:lnTo>
                <a:lnTo>
                  <a:pt x="0" y="2449068"/>
                </a:lnTo>
                <a:lnTo>
                  <a:pt x="1062101" y="2449068"/>
                </a:lnTo>
                <a:lnTo>
                  <a:pt x="1728216" y="1224534"/>
                </a:lnTo>
                <a:lnTo>
                  <a:pt x="1062101" y="0"/>
                </a:lnTo>
                <a:close/>
              </a:path>
            </a:pathLst>
          </a:custGeom>
          <a:solidFill>
            <a:srgbClr val="FAE4D5"/>
          </a:solidFill>
        </p:spPr>
        <p:txBody>
          <a:bodyPr wrap="square" lIns="0" tIns="0" rIns="0" bIns="0" rtlCol="0"/>
          <a:lstStyle/>
          <a:p>
            <a:endParaRPr/>
          </a:p>
        </p:txBody>
      </p:sp>
      <p:sp>
        <p:nvSpPr>
          <p:cNvPr id="20" name="object 20"/>
          <p:cNvSpPr txBox="1"/>
          <p:nvPr/>
        </p:nvSpPr>
        <p:spPr>
          <a:xfrm>
            <a:off x="8027923" y="2533650"/>
            <a:ext cx="926465" cy="1123315"/>
          </a:xfrm>
          <a:prstGeom prst="rect">
            <a:avLst/>
          </a:prstGeom>
        </p:spPr>
        <p:txBody>
          <a:bodyPr vert="horz" wrap="square" lIns="0" tIns="12700" rIns="0" bIns="0" rtlCol="0">
            <a:spAutoFit/>
          </a:bodyPr>
          <a:lstStyle/>
          <a:p>
            <a:pPr marL="12065" marR="5080" indent="-1905" algn="ctr">
              <a:lnSpc>
                <a:spcPct val="100000"/>
              </a:lnSpc>
              <a:spcBef>
                <a:spcPts val="100"/>
              </a:spcBef>
            </a:pPr>
            <a:r>
              <a:rPr sz="2400" b="1" spc="-40" dirty="0">
                <a:latin typeface="Microsoft JhengHei"/>
                <a:cs typeface="Microsoft JhengHei"/>
              </a:rPr>
              <a:t>高三 </a:t>
            </a:r>
            <a:r>
              <a:rPr sz="2400" b="1" spc="-35" dirty="0">
                <a:latin typeface="Microsoft JhengHei"/>
                <a:cs typeface="Microsoft JhengHei"/>
              </a:rPr>
              <a:t> </a:t>
            </a:r>
            <a:r>
              <a:rPr sz="2400" b="1" spc="-40" dirty="0">
                <a:latin typeface="Microsoft JhengHei"/>
                <a:cs typeface="Microsoft JhengHei"/>
              </a:rPr>
              <a:t>畢業後  7月初</a:t>
            </a:r>
            <a:endParaRPr sz="2400">
              <a:latin typeface="Microsoft JhengHei"/>
              <a:cs typeface="Microsoft JhengHei"/>
            </a:endParaRPr>
          </a:p>
        </p:txBody>
      </p:sp>
      <p:sp>
        <p:nvSpPr>
          <p:cNvPr id="21" name="object 21"/>
          <p:cNvSpPr/>
          <p:nvPr/>
        </p:nvSpPr>
        <p:spPr>
          <a:xfrm>
            <a:off x="5900928" y="4648200"/>
            <a:ext cx="1557655" cy="1248410"/>
          </a:xfrm>
          <a:custGeom>
            <a:avLst/>
            <a:gdLst/>
            <a:ahLst/>
            <a:cxnLst/>
            <a:rect l="l" t="t" r="r" b="b"/>
            <a:pathLst>
              <a:path w="1557654" h="1248410">
                <a:moveTo>
                  <a:pt x="0" y="1248156"/>
                </a:moveTo>
                <a:lnTo>
                  <a:pt x="1557527" y="1248156"/>
                </a:lnTo>
                <a:lnTo>
                  <a:pt x="1557527" y="0"/>
                </a:lnTo>
                <a:lnTo>
                  <a:pt x="0" y="0"/>
                </a:lnTo>
                <a:lnTo>
                  <a:pt x="0" y="1248156"/>
                </a:lnTo>
                <a:close/>
              </a:path>
            </a:pathLst>
          </a:custGeom>
          <a:ln w="9524">
            <a:solidFill>
              <a:srgbClr val="000000"/>
            </a:solidFill>
          </a:ln>
        </p:spPr>
        <p:txBody>
          <a:bodyPr wrap="square" lIns="0" tIns="0" rIns="0" bIns="0" rtlCol="0"/>
          <a:lstStyle/>
          <a:p>
            <a:endParaRPr/>
          </a:p>
        </p:txBody>
      </p:sp>
      <p:sp>
        <p:nvSpPr>
          <p:cNvPr id="22" name="object 22"/>
          <p:cNvSpPr txBox="1"/>
          <p:nvPr/>
        </p:nvSpPr>
        <p:spPr>
          <a:xfrm>
            <a:off x="6157976" y="4796154"/>
            <a:ext cx="1045210" cy="941069"/>
          </a:xfrm>
          <a:prstGeom prst="rect">
            <a:avLst/>
          </a:prstGeom>
        </p:spPr>
        <p:txBody>
          <a:bodyPr vert="horz" wrap="square" lIns="0" tIns="12700" rIns="0" bIns="0" rtlCol="0">
            <a:spAutoFit/>
          </a:bodyPr>
          <a:lstStyle/>
          <a:p>
            <a:pPr marL="12700" marR="5080" algn="just">
              <a:lnSpc>
                <a:spcPct val="100000"/>
              </a:lnSpc>
              <a:spcBef>
                <a:spcPts val="100"/>
              </a:spcBef>
            </a:pPr>
            <a:r>
              <a:rPr sz="2000" b="1" dirty="0">
                <a:latin typeface="Microsoft JhengHei"/>
                <a:cs typeface="Microsoft JhengHei"/>
              </a:rPr>
              <a:t>申請入學 </a:t>
            </a:r>
            <a:r>
              <a:rPr sz="2000" b="1" spc="5" dirty="0">
                <a:latin typeface="Microsoft JhengHei"/>
                <a:cs typeface="Microsoft JhengHei"/>
              </a:rPr>
              <a:t>第二階段 </a:t>
            </a:r>
            <a:r>
              <a:rPr sz="2000" b="1" dirty="0">
                <a:latin typeface="Microsoft JhengHei"/>
                <a:cs typeface="Microsoft JhengHei"/>
              </a:rPr>
              <a:t>招生作業</a:t>
            </a:r>
            <a:endParaRPr sz="2000">
              <a:latin typeface="Microsoft JhengHei"/>
              <a:cs typeface="Microsoft JhengHei"/>
            </a:endParaRPr>
          </a:p>
        </p:txBody>
      </p:sp>
      <p:sp>
        <p:nvSpPr>
          <p:cNvPr id="23" name="object 23"/>
          <p:cNvSpPr/>
          <p:nvPr/>
        </p:nvSpPr>
        <p:spPr>
          <a:xfrm>
            <a:off x="9517380" y="4648200"/>
            <a:ext cx="1541145" cy="1236345"/>
          </a:xfrm>
          <a:custGeom>
            <a:avLst/>
            <a:gdLst/>
            <a:ahLst/>
            <a:cxnLst/>
            <a:rect l="l" t="t" r="r" b="b"/>
            <a:pathLst>
              <a:path w="1541145" h="1236345">
                <a:moveTo>
                  <a:pt x="0" y="1235964"/>
                </a:moveTo>
                <a:lnTo>
                  <a:pt x="1540764" y="1235964"/>
                </a:lnTo>
                <a:lnTo>
                  <a:pt x="1540764" y="0"/>
                </a:lnTo>
                <a:lnTo>
                  <a:pt x="0" y="0"/>
                </a:lnTo>
                <a:lnTo>
                  <a:pt x="0" y="1235964"/>
                </a:lnTo>
                <a:close/>
              </a:path>
            </a:pathLst>
          </a:custGeom>
          <a:ln w="9525">
            <a:solidFill>
              <a:srgbClr val="000000"/>
            </a:solidFill>
          </a:ln>
        </p:spPr>
        <p:txBody>
          <a:bodyPr wrap="square" lIns="0" tIns="0" rIns="0" bIns="0" rtlCol="0"/>
          <a:lstStyle/>
          <a:p>
            <a:endParaRPr/>
          </a:p>
        </p:txBody>
      </p:sp>
      <p:sp>
        <p:nvSpPr>
          <p:cNvPr id="24" name="object 24"/>
          <p:cNvSpPr txBox="1"/>
          <p:nvPr/>
        </p:nvSpPr>
        <p:spPr>
          <a:xfrm>
            <a:off x="9766554" y="4942713"/>
            <a:ext cx="1043940" cy="635635"/>
          </a:xfrm>
          <a:prstGeom prst="rect">
            <a:avLst/>
          </a:prstGeom>
        </p:spPr>
        <p:txBody>
          <a:bodyPr vert="horz" wrap="square" lIns="0" tIns="12700" rIns="0" bIns="0" rtlCol="0">
            <a:spAutoFit/>
          </a:bodyPr>
          <a:lstStyle/>
          <a:p>
            <a:pPr marL="12700" marR="5080">
              <a:lnSpc>
                <a:spcPct val="100000"/>
              </a:lnSpc>
              <a:spcBef>
                <a:spcPts val="100"/>
              </a:spcBef>
            </a:pPr>
            <a:r>
              <a:rPr sz="2000" b="1" dirty="0">
                <a:latin typeface="Microsoft JhengHei"/>
                <a:cs typeface="Microsoft JhengHei"/>
              </a:rPr>
              <a:t>分發入學 招生作業</a:t>
            </a:r>
            <a:endParaRPr sz="2000">
              <a:latin typeface="Microsoft JhengHei"/>
              <a:cs typeface="Microsoft JhengHei"/>
            </a:endParaRPr>
          </a:p>
        </p:txBody>
      </p:sp>
      <p:sp>
        <p:nvSpPr>
          <p:cNvPr id="25" name="object 25"/>
          <p:cNvSpPr txBox="1"/>
          <p:nvPr/>
        </p:nvSpPr>
        <p:spPr>
          <a:xfrm>
            <a:off x="7985759" y="4660391"/>
            <a:ext cx="1263650" cy="1224280"/>
          </a:xfrm>
          <a:prstGeom prst="rect">
            <a:avLst/>
          </a:prstGeom>
          <a:solidFill>
            <a:srgbClr val="BCD6ED"/>
          </a:solidFill>
        </p:spPr>
        <p:txBody>
          <a:bodyPr vert="horz" wrap="square" lIns="0" tIns="175260" rIns="0" bIns="0" rtlCol="0">
            <a:spAutoFit/>
          </a:bodyPr>
          <a:lstStyle/>
          <a:p>
            <a:pPr marL="276860" marR="267970">
              <a:lnSpc>
                <a:spcPct val="100000"/>
              </a:lnSpc>
              <a:spcBef>
                <a:spcPts val="1380"/>
              </a:spcBef>
            </a:pPr>
            <a:r>
              <a:rPr sz="2800" b="1" spc="-10" dirty="0">
                <a:latin typeface="Microsoft JhengHei"/>
                <a:cs typeface="Microsoft JhengHei"/>
              </a:rPr>
              <a:t>分科 </a:t>
            </a:r>
            <a:r>
              <a:rPr sz="2800" b="1" spc="-5" dirty="0">
                <a:latin typeface="Microsoft JhengHei"/>
                <a:cs typeface="Microsoft JhengHei"/>
              </a:rPr>
              <a:t>測驗</a:t>
            </a:r>
            <a:endParaRPr sz="2800">
              <a:latin typeface="Microsoft JhengHei"/>
              <a:cs typeface="Microsoft JhengHei"/>
            </a:endParaRPr>
          </a:p>
        </p:txBody>
      </p:sp>
      <p:sp>
        <p:nvSpPr>
          <p:cNvPr id="26" name="object 26"/>
          <p:cNvSpPr txBox="1"/>
          <p:nvPr/>
        </p:nvSpPr>
        <p:spPr>
          <a:xfrm>
            <a:off x="2665476" y="4648200"/>
            <a:ext cx="1143000" cy="1236345"/>
          </a:xfrm>
          <a:prstGeom prst="rect">
            <a:avLst/>
          </a:prstGeom>
          <a:solidFill>
            <a:srgbClr val="FFE699"/>
          </a:solidFill>
        </p:spPr>
        <p:txBody>
          <a:bodyPr vert="horz" wrap="square" lIns="0" tIns="394970" rIns="0" bIns="0" rtlCol="0">
            <a:spAutoFit/>
          </a:bodyPr>
          <a:lstStyle/>
          <a:p>
            <a:pPr marL="214629">
              <a:lnSpc>
                <a:spcPct val="100000"/>
              </a:lnSpc>
              <a:spcBef>
                <a:spcPts val="3110"/>
              </a:spcBef>
            </a:pPr>
            <a:r>
              <a:rPr sz="2800" b="1" spc="-5" dirty="0">
                <a:latin typeface="Microsoft JhengHei"/>
                <a:cs typeface="Microsoft JhengHei"/>
              </a:rPr>
              <a:t>學測</a:t>
            </a:r>
            <a:endParaRPr sz="2800">
              <a:latin typeface="Microsoft JhengHei"/>
              <a:cs typeface="Microsoft JhengHei"/>
            </a:endParaRPr>
          </a:p>
        </p:txBody>
      </p:sp>
      <p:grpSp>
        <p:nvGrpSpPr>
          <p:cNvPr id="27" name="object 27"/>
          <p:cNvGrpSpPr/>
          <p:nvPr/>
        </p:nvGrpSpPr>
        <p:grpSpPr>
          <a:xfrm>
            <a:off x="931163" y="4449826"/>
            <a:ext cx="10206990" cy="1465580"/>
            <a:chOff x="931163" y="4449826"/>
            <a:chExt cx="10206990" cy="1465580"/>
          </a:xfrm>
        </p:grpSpPr>
        <p:sp>
          <p:nvSpPr>
            <p:cNvPr id="28" name="object 28"/>
            <p:cNvSpPr/>
            <p:nvPr/>
          </p:nvSpPr>
          <p:spPr>
            <a:xfrm>
              <a:off x="931163" y="4456176"/>
              <a:ext cx="10206990" cy="0"/>
            </a:xfrm>
            <a:custGeom>
              <a:avLst/>
              <a:gdLst/>
              <a:ahLst/>
              <a:cxnLst/>
              <a:rect l="l" t="t" r="r" b="b"/>
              <a:pathLst>
                <a:path w="10206990">
                  <a:moveTo>
                    <a:pt x="0" y="0"/>
                  </a:moveTo>
                  <a:lnTo>
                    <a:pt x="10206609" y="0"/>
                  </a:lnTo>
                </a:path>
              </a:pathLst>
            </a:custGeom>
            <a:ln w="12700">
              <a:solidFill>
                <a:srgbClr val="000000"/>
              </a:solidFill>
            </a:ln>
          </p:spPr>
          <p:txBody>
            <a:bodyPr wrap="square" lIns="0" tIns="0" rIns="0" bIns="0" rtlCol="0"/>
            <a:lstStyle/>
            <a:p>
              <a:endParaRPr/>
            </a:p>
          </p:txBody>
        </p:sp>
        <p:sp>
          <p:nvSpPr>
            <p:cNvPr id="29" name="object 29"/>
            <p:cNvSpPr/>
            <p:nvPr/>
          </p:nvSpPr>
          <p:spPr>
            <a:xfrm>
              <a:off x="4131563" y="4661916"/>
              <a:ext cx="1405255" cy="1248410"/>
            </a:xfrm>
            <a:custGeom>
              <a:avLst/>
              <a:gdLst/>
              <a:ahLst/>
              <a:cxnLst/>
              <a:rect l="l" t="t" r="r" b="b"/>
              <a:pathLst>
                <a:path w="1405254" h="1248410">
                  <a:moveTo>
                    <a:pt x="0" y="1248156"/>
                  </a:moveTo>
                  <a:lnTo>
                    <a:pt x="1405127" y="1248156"/>
                  </a:lnTo>
                  <a:lnTo>
                    <a:pt x="1405127" y="0"/>
                  </a:lnTo>
                  <a:lnTo>
                    <a:pt x="0" y="0"/>
                  </a:lnTo>
                  <a:lnTo>
                    <a:pt x="0" y="1248156"/>
                  </a:lnTo>
                  <a:close/>
                </a:path>
              </a:pathLst>
            </a:custGeom>
            <a:ln w="9525">
              <a:solidFill>
                <a:srgbClr val="000000"/>
              </a:solidFill>
            </a:ln>
          </p:spPr>
          <p:txBody>
            <a:bodyPr wrap="square" lIns="0" tIns="0" rIns="0" bIns="0" rtlCol="0"/>
            <a:lstStyle/>
            <a:p>
              <a:endParaRPr/>
            </a:p>
          </p:txBody>
        </p:sp>
      </p:grpSp>
      <p:sp>
        <p:nvSpPr>
          <p:cNvPr id="30" name="object 30"/>
          <p:cNvSpPr txBox="1"/>
          <p:nvPr/>
        </p:nvSpPr>
        <p:spPr>
          <a:xfrm>
            <a:off x="4256659" y="4656835"/>
            <a:ext cx="1156335" cy="1245870"/>
          </a:xfrm>
          <a:prstGeom prst="rect">
            <a:avLst/>
          </a:prstGeom>
        </p:spPr>
        <p:txBody>
          <a:bodyPr vert="horz" wrap="square" lIns="0" tIns="12700" rIns="0" bIns="0" rtlCol="0">
            <a:spAutoFit/>
          </a:bodyPr>
          <a:lstStyle/>
          <a:p>
            <a:pPr marL="68580">
              <a:lnSpc>
                <a:spcPct val="100000"/>
              </a:lnSpc>
              <a:spcBef>
                <a:spcPts val="100"/>
              </a:spcBef>
            </a:pPr>
            <a:r>
              <a:rPr sz="2000" b="1" dirty="0">
                <a:latin typeface="Microsoft JhengHei"/>
                <a:cs typeface="Microsoft JhengHei"/>
              </a:rPr>
              <a:t>繁星推薦</a:t>
            </a:r>
            <a:endParaRPr sz="2000">
              <a:latin typeface="Microsoft JhengHei"/>
              <a:cs typeface="Microsoft JhengHei"/>
            </a:endParaRPr>
          </a:p>
          <a:p>
            <a:pPr marL="68580" marR="5080" indent="-56515" algn="just">
              <a:lnSpc>
                <a:spcPct val="100000"/>
              </a:lnSpc>
              <a:spcBef>
                <a:spcPts val="5"/>
              </a:spcBef>
            </a:pPr>
            <a:r>
              <a:rPr sz="2000" b="1" dirty="0">
                <a:latin typeface="Microsoft JhengHei"/>
                <a:cs typeface="Microsoft JhengHei"/>
              </a:rPr>
              <a:t>/申請入學 第一階段 招生作業</a:t>
            </a:r>
            <a:endParaRPr sz="2000">
              <a:latin typeface="Microsoft JhengHei"/>
              <a:cs typeface="Microsoft JhengHei"/>
            </a:endParaRPr>
          </a:p>
        </p:txBody>
      </p:sp>
      <p:sp>
        <p:nvSpPr>
          <p:cNvPr id="31" name="object 31"/>
          <p:cNvSpPr txBox="1"/>
          <p:nvPr/>
        </p:nvSpPr>
        <p:spPr>
          <a:xfrm>
            <a:off x="11835130" y="6404561"/>
            <a:ext cx="186690" cy="260985"/>
          </a:xfrm>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z="1400" b="1" dirty="0">
                <a:solidFill>
                  <a:srgbClr val="888888"/>
                </a:solidFill>
                <a:latin typeface="Microsoft YaHei"/>
                <a:cs typeface="Microsoft YaHei"/>
              </a:rPr>
              <a:t>7</a:t>
            </a:fld>
            <a:endParaRPr sz="1400">
              <a:latin typeface="Microsoft YaHei"/>
              <a:cs typeface="Microsoft YaHe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圓角矩形 1"/>
          <p:cNvSpPr/>
          <p:nvPr/>
        </p:nvSpPr>
        <p:spPr>
          <a:xfrm>
            <a:off x="1620329" y="1108131"/>
            <a:ext cx="8838641" cy="892263"/>
          </a:xfrm>
          <a:prstGeom prst="roundRect">
            <a:avLst/>
          </a:prstGeom>
          <a:solidFill>
            <a:schemeClr val="accent1">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zh-TW" altLang="en-US" sz="1799">
              <a:solidFill>
                <a:prstClr val="white"/>
              </a:solidFill>
              <a:latin typeface="Calibri"/>
              <a:ea typeface="新細明體" panose="02020500000000000000" pitchFamily="18" charset="-120"/>
            </a:endParaRPr>
          </a:p>
        </p:txBody>
      </p:sp>
      <p:sp>
        <p:nvSpPr>
          <p:cNvPr id="3" name="文字方塊 2"/>
          <p:cNvSpPr txBox="1"/>
          <p:nvPr/>
        </p:nvSpPr>
        <p:spPr>
          <a:xfrm>
            <a:off x="1676680" y="1162091"/>
            <a:ext cx="8838640" cy="830997"/>
          </a:xfrm>
          <a:prstGeom prst="rect">
            <a:avLst/>
          </a:prstGeom>
          <a:noFill/>
        </p:spPr>
        <p:txBody>
          <a:bodyPr wrap="square" rtlCol="0">
            <a:spAutoFit/>
            <a:scene3d>
              <a:camera prst="orthographicFront"/>
              <a:lightRig rig="threePt" dir="t"/>
            </a:scene3d>
            <a:sp3d extrusionH="57150">
              <a:bevelT w="38100" h="38100"/>
              <a:bevelB w="38100" h="38100"/>
            </a:sp3d>
          </a:bodyPr>
          <a:lstStyle/>
          <a:p>
            <a:pPr algn="dist" defTabSz="914126"/>
            <a:r>
              <a:rPr lang="zh-TW" altLang="en-US" sz="4800" b="1" dirty="0">
                <a:solidFill>
                  <a:srgbClr val="002060"/>
                </a:solidFill>
                <a:effectLst>
                  <a:outerShdw blurRad="38100" dist="38100" dir="2700000" algn="tl">
                    <a:srgbClr val="000000">
                      <a:alpha val="43137"/>
                    </a:srgbClr>
                  </a:outerShdw>
                </a:effectLst>
                <a:latin typeface="+mj-ea"/>
                <a:ea typeface="+mj-ea"/>
              </a:rPr>
              <a:t>考試及入學管道關係表</a:t>
            </a:r>
          </a:p>
        </p:txBody>
      </p:sp>
      <p:cxnSp>
        <p:nvCxnSpPr>
          <p:cNvPr id="5" name="直線接點 4"/>
          <p:cNvCxnSpPr>
            <a:cxnSpLocks/>
          </p:cNvCxnSpPr>
          <p:nvPr/>
        </p:nvCxnSpPr>
        <p:spPr>
          <a:xfrm>
            <a:off x="1321654" y="3716957"/>
            <a:ext cx="9435993"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52" name="直線接點 51"/>
          <p:cNvCxnSpPr>
            <a:cxnSpLocks/>
          </p:cNvCxnSpPr>
          <p:nvPr/>
        </p:nvCxnSpPr>
        <p:spPr>
          <a:xfrm flipV="1">
            <a:off x="1321654" y="4800704"/>
            <a:ext cx="9435993" cy="28044"/>
          </a:xfrm>
          <a:prstGeom prst="line">
            <a:avLst/>
          </a:prstGeom>
        </p:spPr>
        <p:style>
          <a:lnRef idx="3">
            <a:schemeClr val="accent1"/>
          </a:lnRef>
          <a:fillRef idx="0">
            <a:schemeClr val="accent1"/>
          </a:fillRef>
          <a:effectRef idx="2">
            <a:schemeClr val="accent1"/>
          </a:effectRef>
          <a:fontRef idx="minor">
            <a:schemeClr val="tx1"/>
          </a:fontRef>
        </p:style>
      </p:cxnSp>
      <p:sp>
        <p:nvSpPr>
          <p:cNvPr id="4" name="文字方塊 3">
            <a:extLst>
              <a:ext uri="{FF2B5EF4-FFF2-40B4-BE49-F238E27FC236}">
                <a16:creationId xmlns:a16="http://schemas.microsoft.com/office/drawing/2014/main" id="{45CA4542-62BA-4635-B5A5-C1D75AE0E20B}"/>
              </a:ext>
            </a:extLst>
          </p:cNvPr>
          <p:cNvSpPr txBox="1"/>
          <p:nvPr/>
        </p:nvSpPr>
        <p:spPr>
          <a:xfrm>
            <a:off x="1245323" y="3022874"/>
            <a:ext cx="4607312" cy="584775"/>
          </a:xfrm>
          <a:prstGeom prst="rect">
            <a:avLst/>
          </a:prstGeom>
          <a:noFill/>
        </p:spPr>
        <p:txBody>
          <a:bodyPr wrap="square" rtlCol="0">
            <a:spAutoFit/>
            <a:scene3d>
              <a:camera prst="orthographicFront"/>
              <a:lightRig rig="threePt" dir="t"/>
            </a:scene3d>
            <a:sp3d extrusionH="57150">
              <a:bevelT w="38100" h="38100"/>
            </a:sp3d>
          </a:bodyPr>
          <a:lstStyle/>
          <a:p>
            <a:r>
              <a:rPr lang="zh-TW" altLang="en-US" sz="3200" dirty="0">
                <a:solidFill>
                  <a:prstClr val="black"/>
                </a:solidFill>
                <a:latin typeface="Microsoft JhengHei" panose="020B0604030504040204" pitchFamily="34" charset="-120"/>
                <a:ea typeface="Microsoft JhengHei" panose="020B0604030504040204" pitchFamily="34" charset="-120"/>
              </a:rPr>
              <a:t>只參加</a:t>
            </a:r>
            <a:r>
              <a:rPr lang="zh-TW" altLang="en-US" sz="3200" dirty="0">
                <a:solidFill>
                  <a:srgbClr val="FF00FF"/>
                </a:solidFill>
                <a:latin typeface="Microsoft JhengHei" panose="020B0604030504040204" pitchFamily="34" charset="-120"/>
                <a:ea typeface="Microsoft JhengHei" panose="020B0604030504040204" pitchFamily="34" charset="-120"/>
              </a:rPr>
              <a:t>學科能力測驗</a:t>
            </a:r>
            <a:endParaRPr lang="zh-TW" altLang="en-US" sz="3200" dirty="0">
              <a:latin typeface="Microsoft JhengHei" panose="020B0604030504040204" pitchFamily="34" charset="-120"/>
              <a:ea typeface="Microsoft JhengHei" panose="020B0604030504040204" pitchFamily="34" charset="-120"/>
            </a:endParaRPr>
          </a:p>
        </p:txBody>
      </p:sp>
      <p:sp>
        <p:nvSpPr>
          <p:cNvPr id="6" name="文字方塊 5">
            <a:extLst>
              <a:ext uri="{FF2B5EF4-FFF2-40B4-BE49-F238E27FC236}">
                <a16:creationId xmlns:a16="http://schemas.microsoft.com/office/drawing/2014/main" id="{2664CDA0-3F03-418D-919D-3CDE5C0D2A9C}"/>
              </a:ext>
            </a:extLst>
          </p:cNvPr>
          <p:cNvSpPr txBox="1"/>
          <p:nvPr/>
        </p:nvSpPr>
        <p:spPr>
          <a:xfrm>
            <a:off x="5721495" y="3063396"/>
            <a:ext cx="5225182" cy="584775"/>
          </a:xfrm>
          <a:prstGeom prst="rect">
            <a:avLst/>
          </a:prstGeom>
          <a:noFill/>
        </p:spPr>
        <p:txBody>
          <a:bodyPr wrap="square" rtlCol="0">
            <a:spAutoFit/>
            <a:scene3d>
              <a:camera prst="orthographicFront"/>
              <a:lightRig rig="threePt" dir="t"/>
            </a:scene3d>
            <a:sp3d extrusionH="57150">
              <a:bevelT w="38100" h="38100"/>
            </a:sp3d>
          </a:bodyPr>
          <a:lstStyle/>
          <a:p>
            <a:r>
              <a:rPr lang="zh-TW" altLang="en-US" sz="3200" dirty="0">
                <a:solidFill>
                  <a:prstClr val="black"/>
                </a:solidFill>
                <a:latin typeface="Microsoft JhengHei" panose="020B0604030504040204" pitchFamily="34" charset="-120"/>
                <a:ea typeface="Microsoft JhengHei" panose="020B0604030504040204" pitchFamily="34" charset="-120"/>
              </a:rPr>
              <a:t>可選擇</a:t>
            </a:r>
            <a:r>
              <a:rPr lang="zh-TW" altLang="en-US" sz="3200" dirty="0">
                <a:solidFill>
                  <a:srgbClr val="0000FF"/>
                </a:solidFill>
                <a:latin typeface="Microsoft JhengHei" panose="020B0604030504040204" pitchFamily="34" charset="-120"/>
                <a:ea typeface="Microsoft JhengHei" panose="020B0604030504040204" pitchFamily="34" charset="-120"/>
              </a:rPr>
              <a:t>繁星推薦</a:t>
            </a:r>
            <a:r>
              <a:rPr lang="zh-TW" altLang="en-US" sz="3200" dirty="0">
                <a:solidFill>
                  <a:prstClr val="black"/>
                </a:solidFill>
                <a:latin typeface="Microsoft JhengHei" panose="020B0604030504040204" pitchFamily="34" charset="-120"/>
                <a:ea typeface="Microsoft JhengHei" panose="020B0604030504040204" pitchFamily="34" charset="-120"/>
              </a:rPr>
              <a:t>及</a:t>
            </a:r>
            <a:r>
              <a:rPr lang="zh-TW" altLang="en-US" sz="3200" dirty="0">
                <a:solidFill>
                  <a:srgbClr val="0000FF"/>
                </a:solidFill>
                <a:latin typeface="Microsoft JhengHei" panose="020B0604030504040204" pitchFamily="34" charset="-120"/>
                <a:ea typeface="Microsoft JhengHei" panose="020B0604030504040204" pitchFamily="34" charset="-120"/>
              </a:rPr>
              <a:t>申請入學</a:t>
            </a:r>
          </a:p>
        </p:txBody>
      </p:sp>
      <p:sp>
        <p:nvSpPr>
          <p:cNvPr id="9" name="矩形 8">
            <a:extLst>
              <a:ext uri="{FF2B5EF4-FFF2-40B4-BE49-F238E27FC236}">
                <a16:creationId xmlns:a16="http://schemas.microsoft.com/office/drawing/2014/main" id="{EB67C4FB-8F8F-4950-AFFD-48A068D40A81}"/>
              </a:ext>
            </a:extLst>
          </p:cNvPr>
          <p:cNvSpPr/>
          <p:nvPr/>
        </p:nvSpPr>
        <p:spPr>
          <a:xfrm>
            <a:off x="1245323" y="3916555"/>
            <a:ext cx="3057247" cy="584775"/>
          </a:xfrm>
          <a:prstGeom prst="rect">
            <a:avLst/>
          </a:prstGeom>
        </p:spPr>
        <p:txBody>
          <a:bodyPr wrap="none">
            <a:spAutoFit/>
            <a:scene3d>
              <a:camera prst="orthographicFront"/>
              <a:lightRig rig="threePt" dir="t"/>
            </a:scene3d>
            <a:sp3d extrusionH="57150">
              <a:bevelT w="38100" h="38100"/>
            </a:sp3d>
          </a:bodyPr>
          <a:lstStyle/>
          <a:p>
            <a:r>
              <a:rPr lang="zh-TW" altLang="en-US" sz="3200" dirty="0">
                <a:solidFill>
                  <a:prstClr val="black"/>
                </a:solidFill>
                <a:latin typeface="Microsoft JhengHei" panose="020B0604030504040204" pitchFamily="34" charset="-120"/>
                <a:ea typeface="Microsoft JhengHei" panose="020B0604030504040204" pitchFamily="34" charset="-120"/>
              </a:rPr>
              <a:t>只參加</a:t>
            </a:r>
            <a:r>
              <a:rPr lang="zh-TW" altLang="en-US" sz="3200" dirty="0">
                <a:solidFill>
                  <a:srgbClr val="008000"/>
                </a:solidFill>
                <a:latin typeface="Microsoft JhengHei" panose="020B0604030504040204" pitchFamily="34" charset="-120"/>
                <a:ea typeface="Microsoft JhengHei" panose="020B0604030504040204" pitchFamily="34" charset="-120"/>
              </a:rPr>
              <a:t>分科測驗</a:t>
            </a:r>
            <a:endParaRPr lang="zh-TW" altLang="en-US" sz="3200" dirty="0">
              <a:latin typeface="Microsoft JhengHei" panose="020B0604030504040204" pitchFamily="34" charset="-120"/>
              <a:ea typeface="Microsoft JhengHei" panose="020B0604030504040204" pitchFamily="34" charset="-120"/>
            </a:endParaRPr>
          </a:p>
        </p:txBody>
      </p:sp>
      <p:sp>
        <p:nvSpPr>
          <p:cNvPr id="12" name="矩形 11">
            <a:extLst>
              <a:ext uri="{FF2B5EF4-FFF2-40B4-BE49-F238E27FC236}">
                <a16:creationId xmlns:a16="http://schemas.microsoft.com/office/drawing/2014/main" id="{4E38A8BD-2277-46D3-9AA9-A4A5E7104013}"/>
              </a:ext>
            </a:extLst>
          </p:cNvPr>
          <p:cNvSpPr/>
          <p:nvPr/>
        </p:nvSpPr>
        <p:spPr>
          <a:xfrm>
            <a:off x="5761255" y="3701183"/>
            <a:ext cx="5109091" cy="1077218"/>
          </a:xfrm>
          <a:prstGeom prst="rect">
            <a:avLst/>
          </a:prstGeom>
        </p:spPr>
        <p:txBody>
          <a:bodyPr wrap="none">
            <a:spAutoFit/>
            <a:scene3d>
              <a:camera prst="orthographicFront"/>
              <a:lightRig rig="threePt" dir="t"/>
            </a:scene3d>
            <a:sp3d extrusionH="57150">
              <a:bevelT w="38100" h="38100"/>
            </a:sp3d>
          </a:bodyPr>
          <a:lstStyle/>
          <a:p>
            <a:r>
              <a:rPr lang="zh-TW" altLang="en-US" sz="3200" dirty="0">
                <a:solidFill>
                  <a:prstClr val="black"/>
                </a:solidFill>
                <a:latin typeface="Microsoft JhengHei" panose="020B0604030504040204" pitchFamily="34" charset="-120"/>
                <a:ea typeface="Microsoft JhengHei" panose="020B0604030504040204" pitchFamily="34" charset="-120"/>
              </a:rPr>
              <a:t>只能選擇</a:t>
            </a:r>
            <a:r>
              <a:rPr lang="zh-TW" altLang="en-US" sz="3200" dirty="0">
                <a:solidFill>
                  <a:srgbClr val="0000FF"/>
                </a:solidFill>
                <a:latin typeface="Microsoft JhengHei" panose="020B0604030504040204" pitchFamily="34" charset="-120"/>
                <a:ea typeface="Microsoft JhengHei" panose="020B0604030504040204" pitchFamily="34" charset="-120"/>
              </a:rPr>
              <a:t>分發入學</a:t>
            </a:r>
            <a:r>
              <a:rPr lang="zh-TW" altLang="en-US" sz="3200" dirty="0">
                <a:solidFill>
                  <a:prstClr val="black"/>
                </a:solidFill>
                <a:latin typeface="Microsoft JhengHei" panose="020B0604030504040204" pitchFamily="34" charset="-120"/>
                <a:ea typeface="Microsoft JhengHei" panose="020B0604030504040204" pitchFamily="34" charset="-120"/>
              </a:rPr>
              <a:t>且不參採</a:t>
            </a:r>
            <a:br>
              <a:rPr lang="en-US" altLang="zh-TW" sz="3200" dirty="0">
                <a:solidFill>
                  <a:prstClr val="black"/>
                </a:solidFill>
                <a:latin typeface="Microsoft JhengHei" panose="020B0604030504040204" pitchFamily="34" charset="-120"/>
                <a:ea typeface="Microsoft JhengHei" panose="020B0604030504040204" pitchFamily="34" charset="-120"/>
              </a:rPr>
            </a:br>
            <a:r>
              <a:rPr lang="zh-TW" altLang="en-US" sz="3200" dirty="0">
                <a:solidFill>
                  <a:prstClr val="black"/>
                </a:solidFill>
                <a:latin typeface="Microsoft JhengHei" panose="020B0604030504040204" pitchFamily="34" charset="-120"/>
                <a:ea typeface="Microsoft JhengHei" panose="020B0604030504040204" pitchFamily="34" charset="-120"/>
              </a:rPr>
              <a:t>學測成績之校系</a:t>
            </a:r>
            <a:endParaRPr lang="zh-TW" altLang="en-US" sz="3200" dirty="0">
              <a:latin typeface="Microsoft JhengHei" panose="020B0604030504040204" pitchFamily="34" charset="-120"/>
              <a:ea typeface="Microsoft JhengHei" panose="020B0604030504040204" pitchFamily="34" charset="-120"/>
            </a:endParaRPr>
          </a:p>
        </p:txBody>
      </p:sp>
      <p:sp>
        <p:nvSpPr>
          <p:cNvPr id="17" name="矩形 16">
            <a:extLst>
              <a:ext uri="{FF2B5EF4-FFF2-40B4-BE49-F238E27FC236}">
                <a16:creationId xmlns:a16="http://schemas.microsoft.com/office/drawing/2014/main" id="{AB43662E-783D-4184-BB1E-026F8FC5DADE}"/>
              </a:ext>
            </a:extLst>
          </p:cNvPr>
          <p:cNvSpPr/>
          <p:nvPr/>
        </p:nvSpPr>
        <p:spPr>
          <a:xfrm>
            <a:off x="1245322" y="4785054"/>
            <a:ext cx="3057247" cy="1569660"/>
          </a:xfrm>
          <a:prstGeom prst="rect">
            <a:avLst/>
          </a:prstGeom>
        </p:spPr>
        <p:txBody>
          <a:bodyPr wrap="none">
            <a:spAutoFit/>
            <a:scene3d>
              <a:camera prst="orthographicFront"/>
              <a:lightRig rig="threePt" dir="t"/>
            </a:scene3d>
            <a:sp3d extrusionH="57150">
              <a:bevelT w="38100" h="38100"/>
            </a:sp3d>
          </a:bodyPr>
          <a:lstStyle/>
          <a:p>
            <a:r>
              <a:rPr lang="zh-TW" altLang="en-US" sz="3200" dirty="0">
                <a:solidFill>
                  <a:srgbClr val="FF00FF"/>
                </a:solidFill>
                <a:latin typeface="Microsoft JhengHei" panose="020B0604030504040204" pitchFamily="34" charset="-120"/>
                <a:ea typeface="Microsoft JhengHei" panose="020B0604030504040204" pitchFamily="34" charset="-120"/>
              </a:rPr>
              <a:t>學科能力測驗</a:t>
            </a:r>
            <a:br>
              <a:rPr lang="en-US" altLang="zh-TW" sz="3200" dirty="0">
                <a:solidFill>
                  <a:srgbClr val="FF00FF"/>
                </a:solidFill>
                <a:latin typeface="Microsoft JhengHei" panose="020B0604030504040204" pitchFamily="34" charset="-120"/>
                <a:ea typeface="Microsoft JhengHei" panose="020B0604030504040204" pitchFamily="34" charset="-120"/>
              </a:rPr>
            </a:br>
            <a:r>
              <a:rPr lang="zh-TW" altLang="en-US" sz="3200" dirty="0">
                <a:solidFill>
                  <a:srgbClr val="008000"/>
                </a:solidFill>
                <a:latin typeface="Microsoft JhengHei" panose="020B0604030504040204" pitchFamily="34" charset="-120"/>
                <a:ea typeface="Microsoft JhengHei" panose="020B0604030504040204" pitchFamily="34" charset="-120"/>
              </a:rPr>
              <a:t>分科測驗</a:t>
            </a:r>
            <a:br>
              <a:rPr lang="en-US" altLang="zh-TW" sz="3200" dirty="0">
                <a:solidFill>
                  <a:srgbClr val="008000"/>
                </a:solidFill>
                <a:latin typeface="Microsoft JhengHei" panose="020B0604030504040204" pitchFamily="34" charset="-120"/>
                <a:ea typeface="Microsoft JhengHei" panose="020B0604030504040204" pitchFamily="34" charset="-120"/>
              </a:rPr>
            </a:br>
            <a:r>
              <a:rPr lang="zh-TW" altLang="en-US" sz="3200" dirty="0">
                <a:latin typeface="Microsoft JhengHei" panose="020B0604030504040204" pitchFamily="34" charset="-120"/>
                <a:ea typeface="Microsoft JhengHei" panose="020B0604030504040204" pitchFamily="34" charset="-120"/>
              </a:rPr>
              <a:t>兩種考試都參加</a:t>
            </a:r>
          </a:p>
        </p:txBody>
      </p:sp>
      <p:sp>
        <p:nvSpPr>
          <p:cNvPr id="18" name="矩形 17">
            <a:extLst>
              <a:ext uri="{FF2B5EF4-FFF2-40B4-BE49-F238E27FC236}">
                <a16:creationId xmlns:a16="http://schemas.microsoft.com/office/drawing/2014/main" id="{F17F7E3A-3C23-4752-9392-116ADD3614E6}"/>
              </a:ext>
            </a:extLst>
          </p:cNvPr>
          <p:cNvSpPr/>
          <p:nvPr/>
        </p:nvSpPr>
        <p:spPr>
          <a:xfrm>
            <a:off x="5794774" y="5002775"/>
            <a:ext cx="5042052" cy="1077218"/>
          </a:xfrm>
          <a:prstGeom prst="rect">
            <a:avLst/>
          </a:prstGeom>
        </p:spPr>
        <p:txBody>
          <a:bodyPr wrap="square">
            <a:spAutoFit/>
            <a:scene3d>
              <a:camera prst="orthographicFront"/>
              <a:lightRig rig="threePt" dir="t"/>
            </a:scene3d>
            <a:sp3d extrusionH="57150">
              <a:bevelT w="38100" h="38100"/>
            </a:sp3d>
          </a:bodyPr>
          <a:lstStyle/>
          <a:p>
            <a:r>
              <a:rPr lang="zh-TW" altLang="en-US" sz="3200" dirty="0">
                <a:solidFill>
                  <a:srgbClr val="0000FF"/>
                </a:solidFill>
                <a:latin typeface="Microsoft JhengHei" panose="020B0604030504040204" pitchFamily="34" charset="-120"/>
                <a:ea typeface="Microsoft JhengHei" panose="020B0604030504040204" pitchFamily="34" charset="-120"/>
              </a:rPr>
              <a:t>繁星推薦</a:t>
            </a:r>
            <a:r>
              <a:rPr lang="zh-TW" altLang="en-US" sz="3200" dirty="0">
                <a:solidFill>
                  <a:prstClr val="black"/>
                </a:solidFill>
                <a:latin typeface="Microsoft JhengHei" panose="020B0604030504040204" pitchFamily="34" charset="-120"/>
                <a:ea typeface="Microsoft JhengHei" panose="020B0604030504040204" pitchFamily="34" charset="-120"/>
              </a:rPr>
              <a:t>、</a:t>
            </a:r>
            <a:r>
              <a:rPr lang="zh-TW" altLang="en-US" sz="3200" dirty="0">
                <a:solidFill>
                  <a:srgbClr val="0000FF"/>
                </a:solidFill>
                <a:latin typeface="Microsoft JhengHei" panose="020B0604030504040204" pitchFamily="34" charset="-120"/>
                <a:ea typeface="Microsoft JhengHei" panose="020B0604030504040204" pitchFamily="34" charset="-120"/>
              </a:rPr>
              <a:t>申請入學</a:t>
            </a:r>
            <a:r>
              <a:rPr lang="zh-TW" altLang="en-US" sz="3200" dirty="0">
                <a:solidFill>
                  <a:prstClr val="black"/>
                </a:solidFill>
                <a:latin typeface="Microsoft JhengHei" panose="020B0604030504040204" pitchFamily="34" charset="-120"/>
                <a:ea typeface="Microsoft JhengHei" panose="020B0604030504040204" pitchFamily="34" charset="-120"/>
              </a:rPr>
              <a:t>與</a:t>
            </a:r>
            <a:br>
              <a:rPr lang="en-US" altLang="zh-TW" sz="3200" dirty="0">
                <a:solidFill>
                  <a:prstClr val="black"/>
                </a:solidFill>
                <a:latin typeface="Microsoft JhengHei" panose="020B0604030504040204" pitchFamily="34" charset="-120"/>
                <a:ea typeface="Microsoft JhengHei" panose="020B0604030504040204" pitchFamily="34" charset="-120"/>
              </a:rPr>
            </a:br>
            <a:r>
              <a:rPr lang="zh-TW" altLang="en-US" sz="3200" dirty="0">
                <a:solidFill>
                  <a:srgbClr val="0000FF"/>
                </a:solidFill>
                <a:latin typeface="Microsoft JhengHei" panose="020B0604030504040204" pitchFamily="34" charset="-120"/>
                <a:ea typeface="Microsoft JhengHei" panose="020B0604030504040204" pitchFamily="34" charset="-120"/>
              </a:rPr>
              <a:t>分發入學</a:t>
            </a:r>
            <a:r>
              <a:rPr lang="zh-TW" altLang="en-US" sz="3200" dirty="0">
                <a:solidFill>
                  <a:prstClr val="black"/>
                </a:solidFill>
                <a:latin typeface="Microsoft JhengHei" panose="020B0604030504040204" pitchFamily="34" charset="-120"/>
                <a:ea typeface="Microsoft JhengHei" panose="020B0604030504040204" pitchFamily="34" charset="-120"/>
              </a:rPr>
              <a:t>皆可選擇</a:t>
            </a:r>
            <a:endParaRPr lang="zh-TW" altLang="en-US" sz="3200" dirty="0">
              <a:latin typeface="Microsoft JhengHei" panose="020B0604030504040204" pitchFamily="34" charset="-120"/>
              <a:ea typeface="Microsoft JhengHei" panose="020B0604030504040204" pitchFamily="34" charset="-120"/>
            </a:endParaRPr>
          </a:p>
        </p:txBody>
      </p:sp>
      <p:sp>
        <p:nvSpPr>
          <p:cNvPr id="13" name="object 20">
            <a:extLst>
              <a:ext uri="{FF2B5EF4-FFF2-40B4-BE49-F238E27FC236}">
                <a16:creationId xmlns:a16="http://schemas.microsoft.com/office/drawing/2014/main" id="{41D78670-48B1-445B-88A6-D0BD65A962B5}"/>
              </a:ext>
            </a:extLst>
          </p:cNvPr>
          <p:cNvSpPr txBox="1"/>
          <p:nvPr/>
        </p:nvSpPr>
        <p:spPr>
          <a:xfrm>
            <a:off x="11835130" y="6404561"/>
            <a:ext cx="186690" cy="260985"/>
          </a:xfrm>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z="1400" b="1" dirty="0">
                <a:solidFill>
                  <a:srgbClr val="888888"/>
                </a:solidFill>
                <a:latin typeface="Microsoft YaHei"/>
                <a:cs typeface="Microsoft YaHei"/>
              </a:rPr>
              <a:t>8</a:t>
            </a:fld>
            <a:endParaRPr sz="1400">
              <a:latin typeface="Microsoft YaHei"/>
              <a:cs typeface="Microsoft YaHei"/>
            </a:endParaRPr>
          </a:p>
        </p:txBody>
      </p:sp>
    </p:spTree>
    <p:extLst>
      <p:ext uri="{BB962C8B-B14F-4D97-AF65-F5344CB8AC3E}">
        <p14:creationId xmlns:p14="http://schemas.microsoft.com/office/powerpoint/2010/main" val="126181182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additive="base">
                                        <p:cTn id="19"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 calcmode="lin" valueType="num">
                                      <p:cBhvr additive="base">
                                        <p:cTn id="25"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 calcmode="lin" valueType="num">
                                      <p:cBhvr additive="base">
                                        <p:cTn id="31"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8">
                                            <p:txEl>
                                              <p:pRg st="0" end="0"/>
                                            </p:txEl>
                                          </p:spTgt>
                                        </p:tgtEl>
                                        <p:attrNameLst>
                                          <p:attrName>style.visibility</p:attrName>
                                        </p:attrNameLst>
                                      </p:cBhvr>
                                      <p:to>
                                        <p:strVal val="visible"/>
                                      </p:to>
                                    </p:set>
                                    <p:anim calcmode="lin" valueType="num">
                                      <p:cBhvr additive="base">
                                        <p:cTn id="37"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76427" y="281504"/>
            <a:ext cx="11476990" cy="6363970"/>
            <a:chOff x="376427" y="272795"/>
            <a:chExt cx="11476990" cy="6363970"/>
          </a:xfrm>
        </p:grpSpPr>
        <p:sp>
          <p:nvSpPr>
            <p:cNvPr id="3" name="object 3"/>
            <p:cNvSpPr/>
            <p:nvPr/>
          </p:nvSpPr>
          <p:spPr>
            <a:xfrm>
              <a:off x="376427" y="272795"/>
              <a:ext cx="11476482" cy="6363462"/>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85571" y="1199387"/>
              <a:ext cx="3878579" cy="105410"/>
            </a:xfrm>
            <a:custGeom>
              <a:avLst/>
              <a:gdLst/>
              <a:ahLst/>
              <a:cxnLst/>
              <a:rect l="l" t="t" r="r" b="b"/>
              <a:pathLst>
                <a:path w="3878579" h="105409">
                  <a:moveTo>
                    <a:pt x="3878579" y="0"/>
                  </a:moveTo>
                  <a:lnTo>
                    <a:pt x="0" y="0"/>
                  </a:lnTo>
                  <a:lnTo>
                    <a:pt x="0" y="105155"/>
                  </a:lnTo>
                  <a:lnTo>
                    <a:pt x="3878579" y="105155"/>
                  </a:lnTo>
                  <a:lnTo>
                    <a:pt x="3878579" y="0"/>
                  </a:lnTo>
                  <a:close/>
                </a:path>
              </a:pathLst>
            </a:custGeom>
            <a:solidFill>
              <a:srgbClr val="6EBBB4"/>
            </a:solidFill>
          </p:spPr>
          <p:txBody>
            <a:bodyPr wrap="square" lIns="0" tIns="0" rIns="0" bIns="0" rtlCol="0"/>
            <a:lstStyle/>
            <a:p>
              <a:endParaRPr/>
            </a:p>
          </p:txBody>
        </p:sp>
        <p:sp>
          <p:nvSpPr>
            <p:cNvPr id="5" name="object 5"/>
            <p:cNvSpPr/>
            <p:nvPr/>
          </p:nvSpPr>
          <p:spPr>
            <a:xfrm>
              <a:off x="385571" y="1199387"/>
              <a:ext cx="3878579" cy="105410"/>
            </a:xfrm>
            <a:custGeom>
              <a:avLst/>
              <a:gdLst/>
              <a:ahLst/>
              <a:cxnLst/>
              <a:rect l="l" t="t" r="r" b="b"/>
              <a:pathLst>
                <a:path w="3878579" h="105409">
                  <a:moveTo>
                    <a:pt x="0" y="105155"/>
                  </a:moveTo>
                  <a:lnTo>
                    <a:pt x="3878579" y="105155"/>
                  </a:lnTo>
                  <a:lnTo>
                    <a:pt x="3878579" y="0"/>
                  </a:lnTo>
                  <a:lnTo>
                    <a:pt x="0" y="0"/>
                  </a:lnTo>
                  <a:lnTo>
                    <a:pt x="0" y="105155"/>
                  </a:lnTo>
                  <a:close/>
                </a:path>
              </a:pathLst>
            </a:custGeom>
            <a:ln w="12700">
              <a:solidFill>
                <a:srgbClr val="6EBBB4"/>
              </a:solidFill>
            </a:ln>
          </p:spPr>
          <p:txBody>
            <a:bodyPr wrap="square" lIns="0" tIns="0" rIns="0" bIns="0" rtlCol="0"/>
            <a:lstStyle/>
            <a:p>
              <a:endParaRPr/>
            </a:p>
          </p:txBody>
        </p:sp>
      </p:grpSp>
      <p:sp>
        <p:nvSpPr>
          <p:cNvPr id="6" name="object 6"/>
          <p:cNvSpPr txBox="1">
            <a:spLocks noGrp="1"/>
          </p:cNvSpPr>
          <p:nvPr>
            <p:ph type="title" idx="4294967295"/>
          </p:nvPr>
        </p:nvSpPr>
        <p:spPr>
          <a:xfrm>
            <a:off x="1315211" y="419037"/>
            <a:ext cx="8634413" cy="688975"/>
          </a:xfrm>
          <a:prstGeom prst="rect">
            <a:avLst/>
          </a:prstGeom>
        </p:spPr>
        <p:txBody>
          <a:bodyPr vert="horz" wrap="square" lIns="0" tIns="12700" rIns="0" bIns="0" rtlCol="0">
            <a:spAutoFit/>
          </a:bodyPr>
          <a:lstStyle/>
          <a:p>
            <a:pPr marL="12700">
              <a:lnSpc>
                <a:spcPct val="100000"/>
              </a:lnSpc>
              <a:spcBef>
                <a:spcPts val="100"/>
              </a:spcBef>
            </a:pPr>
            <a:r>
              <a:rPr b="1" dirty="0">
                <a:solidFill>
                  <a:srgbClr val="000000"/>
                </a:solidFill>
                <a:latin typeface="Microsoft YaHei" panose="020B0503020204020204" pitchFamily="34" charset="-122"/>
                <a:ea typeface="Microsoft YaHei" panose="020B0503020204020204" pitchFamily="34" charset="-122"/>
              </a:rPr>
              <a:t>不同考試測驗重點與評量能力不同</a:t>
            </a:r>
            <a:endParaRPr b="1" dirty="0">
              <a:latin typeface="Microsoft YaHei" panose="020B0503020204020204" pitchFamily="34" charset="-122"/>
              <a:ea typeface="Microsoft YaHei" panose="020B0503020204020204" pitchFamily="34" charset="-122"/>
            </a:endParaRPr>
          </a:p>
        </p:txBody>
      </p:sp>
      <p:sp>
        <p:nvSpPr>
          <p:cNvPr id="7" name="object 7"/>
          <p:cNvSpPr/>
          <p:nvPr/>
        </p:nvSpPr>
        <p:spPr>
          <a:xfrm>
            <a:off x="1315211" y="1539239"/>
            <a:ext cx="9628632" cy="4555236"/>
          </a:xfrm>
          <a:prstGeom prst="rect">
            <a:avLst/>
          </a:prstGeom>
          <a:blipFill>
            <a:blip r:embed="rId3"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1342263" y="1565783"/>
          <a:ext cx="9494518" cy="4433923"/>
        </p:xfrm>
        <a:graphic>
          <a:graphicData uri="http://schemas.openxmlformats.org/drawingml/2006/table">
            <a:tbl>
              <a:tblPr firstRow="1" bandRow="1">
                <a:tableStyleId>{2D5ABB26-0587-4C30-8999-92F81FD0307C}</a:tableStyleId>
              </a:tblPr>
              <a:tblGrid>
                <a:gridCol w="2549525">
                  <a:extLst>
                    <a:ext uri="{9D8B030D-6E8A-4147-A177-3AD203B41FA5}">
                      <a16:colId xmlns:a16="http://schemas.microsoft.com/office/drawing/2014/main" val="20000"/>
                    </a:ext>
                  </a:extLst>
                </a:gridCol>
                <a:gridCol w="1877060">
                  <a:extLst>
                    <a:ext uri="{9D8B030D-6E8A-4147-A177-3AD203B41FA5}">
                      <a16:colId xmlns:a16="http://schemas.microsoft.com/office/drawing/2014/main" val="20001"/>
                    </a:ext>
                  </a:extLst>
                </a:gridCol>
                <a:gridCol w="2438399">
                  <a:extLst>
                    <a:ext uri="{9D8B030D-6E8A-4147-A177-3AD203B41FA5}">
                      <a16:colId xmlns:a16="http://schemas.microsoft.com/office/drawing/2014/main" val="20002"/>
                    </a:ext>
                  </a:extLst>
                </a:gridCol>
                <a:gridCol w="2629534">
                  <a:extLst>
                    <a:ext uri="{9D8B030D-6E8A-4147-A177-3AD203B41FA5}">
                      <a16:colId xmlns:a16="http://schemas.microsoft.com/office/drawing/2014/main" val="20003"/>
                    </a:ext>
                  </a:extLst>
                </a:gridCol>
              </a:tblGrid>
              <a:tr h="633476">
                <a:tc rowSpan="2">
                  <a:txBody>
                    <a:bodyPr/>
                    <a:lstStyle/>
                    <a:p>
                      <a:pPr>
                        <a:lnSpc>
                          <a:spcPct val="100000"/>
                        </a:lnSpc>
                        <a:spcBef>
                          <a:spcPts val="30"/>
                        </a:spcBef>
                      </a:pPr>
                      <a:endParaRPr sz="3000">
                        <a:latin typeface="Times New Roman"/>
                        <a:cs typeface="Times New Roman"/>
                      </a:endParaRPr>
                    </a:p>
                    <a:p>
                      <a:pPr marL="664845">
                        <a:lnSpc>
                          <a:spcPct val="100000"/>
                        </a:lnSpc>
                      </a:pPr>
                      <a:r>
                        <a:rPr sz="2400" b="1" dirty="0">
                          <a:latin typeface="微軟正黑體"/>
                          <a:cs typeface="微軟正黑體"/>
                        </a:rPr>
                        <a:t>考試名稱</a:t>
                      </a:r>
                      <a:endParaRPr sz="2400">
                        <a:latin typeface="微軟正黑體"/>
                        <a:cs typeface="微軟正黑體"/>
                      </a:endParaRPr>
                    </a:p>
                  </a:txBody>
                  <a:tcPr marL="0" marR="0" marT="3810" marB="0">
                    <a:lnL w="12700">
                      <a:solidFill>
                        <a:srgbClr val="FFFFFF"/>
                      </a:solidFill>
                      <a:prstDash val="solid"/>
                    </a:lnL>
                    <a:lnR w="38100">
                      <a:solidFill>
                        <a:srgbClr val="FFFFFF"/>
                      </a:solidFill>
                      <a:prstDash val="solid"/>
                    </a:lnR>
                    <a:lnT w="12700">
                      <a:solidFill>
                        <a:srgbClr val="FFFFFF"/>
                      </a:solidFill>
                      <a:prstDash val="solid"/>
                    </a:lnT>
                    <a:lnB w="38100">
                      <a:solidFill>
                        <a:srgbClr val="FFFFFF"/>
                      </a:solidFill>
                      <a:prstDash val="solid"/>
                    </a:lnB>
                    <a:solidFill>
                      <a:srgbClr val="6EBBB4"/>
                    </a:solidFill>
                  </a:tcPr>
                </a:tc>
                <a:tc gridSpan="3">
                  <a:txBody>
                    <a:bodyPr/>
                    <a:lstStyle/>
                    <a:p>
                      <a:pPr marL="635" algn="ctr">
                        <a:lnSpc>
                          <a:spcPct val="100000"/>
                        </a:lnSpc>
                        <a:spcBef>
                          <a:spcPts val="985"/>
                        </a:spcBef>
                      </a:pPr>
                      <a:r>
                        <a:rPr sz="2400" b="1" spc="-5" dirty="0">
                          <a:latin typeface="微軟正黑體"/>
                          <a:cs typeface="微軟正黑體"/>
                        </a:rPr>
                        <a:t>主要管道參採項目</a:t>
                      </a:r>
                      <a:endParaRPr sz="2400">
                        <a:latin typeface="微軟正黑體"/>
                        <a:cs typeface="微軟正黑體"/>
                      </a:endParaRPr>
                    </a:p>
                  </a:txBody>
                  <a:tcPr marL="0" marR="0" marT="125095" marB="0">
                    <a:lnL w="381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38100">
                      <a:solidFill>
                        <a:srgbClr val="FFFFFF"/>
                      </a:solidFill>
                      <a:prstDash val="solid"/>
                    </a:lnB>
                    <a:solidFill>
                      <a:srgbClr val="6EBBB4"/>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633476">
                <a:tc vMerge="1">
                  <a:txBody>
                    <a:bodyPr/>
                    <a:lstStyle/>
                    <a:p>
                      <a:endParaRPr/>
                    </a:p>
                  </a:txBody>
                  <a:tcPr marL="0" marR="0" marT="3810" marB="0">
                    <a:lnL w="12700">
                      <a:solidFill>
                        <a:srgbClr val="FFFFFF"/>
                      </a:solidFill>
                      <a:prstDash val="solid"/>
                    </a:lnL>
                    <a:lnR w="38100">
                      <a:solidFill>
                        <a:srgbClr val="FFFFFF"/>
                      </a:solidFill>
                      <a:prstDash val="solid"/>
                    </a:lnR>
                    <a:lnT w="12700">
                      <a:solidFill>
                        <a:srgbClr val="FFFFFF"/>
                      </a:solidFill>
                      <a:prstDash val="solid"/>
                    </a:lnT>
                    <a:lnB w="38100">
                      <a:solidFill>
                        <a:srgbClr val="FFFFFF"/>
                      </a:solidFill>
                      <a:prstDash val="solid"/>
                    </a:lnB>
                    <a:solidFill>
                      <a:srgbClr val="6EBBB4"/>
                    </a:solidFill>
                  </a:tcPr>
                </a:tc>
                <a:tc>
                  <a:txBody>
                    <a:bodyPr/>
                    <a:lstStyle/>
                    <a:p>
                      <a:pPr algn="ctr">
                        <a:lnSpc>
                          <a:spcPct val="100000"/>
                        </a:lnSpc>
                        <a:spcBef>
                          <a:spcPts val="1240"/>
                        </a:spcBef>
                      </a:pPr>
                      <a:r>
                        <a:rPr sz="2000" b="1" dirty="0">
                          <a:latin typeface="微軟正黑體"/>
                          <a:cs typeface="微軟正黑體"/>
                        </a:rPr>
                        <a:t>繁星推薦</a:t>
                      </a:r>
                      <a:endParaRPr sz="2000">
                        <a:latin typeface="微軟正黑體"/>
                        <a:cs typeface="微軟正黑體"/>
                      </a:endParaRPr>
                    </a:p>
                  </a:txBody>
                  <a:tcPr marL="0" marR="0" marT="157480" marB="0">
                    <a:lnL w="381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6EBBB4"/>
                    </a:solidFill>
                  </a:tcPr>
                </a:tc>
                <a:tc>
                  <a:txBody>
                    <a:bodyPr/>
                    <a:lstStyle/>
                    <a:p>
                      <a:pPr algn="ctr">
                        <a:lnSpc>
                          <a:spcPct val="100000"/>
                        </a:lnSpc>
                        <a:spcBef>
                          <a:spcPts val="1240"/>
                        </a:spcBef>
                      </a:pPr>
                      <a:r>
                        <a:rPr sz="2000" b="1" dirty="0">
                          <a:latin typeface="微軟正黑體"/>
                          <a:cs typeface="微軟正黑體"/>
                        </a:rPr>
                        <a:t>申請入學</a:t>
                      </a:r>
                      <a:endParaRPr sz="2000">
                        <a:latin typeface="微軟正黑體"/>
                        <a:cs typeface="微軟正黑體"/>
                      </a:endParaRPr>
                    </a:p>
                  </a:txBody>
                  <a:tcPr marL="0" marR="0" marT="1574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6EBBB4"/>
                    </a:solidFill>
                  </a:tcPr>
                </a:tc>
                <a:tc>
                  <a:txBody>
                    <a:bodyPr/>
                    <a:lstStyle/>
                    <a:p>
                      <a:pPr algn="ctr">
                        <a:lnSpc>
                          <a:spcPct val="100000"/>
                        </a:lnSpc>
                        <a:spcBef>
                          <a:spcPts val="1240"/>
                        </a:spcBef>
                      </a:pPr>
                      <a:r>
                        <a:rPr sz="2000" b="1" dirty="0">
                          <a:latin typeface="微軟正黑體"/>
                          <a:cs typeface="微軟正黑體"/>
                        </a:rPr>
                        <a:t>分發入學</a:t>
                      </a:r>
                      <a:endParaRPr sz="2000">
                        <a:latin typeface="微軟正黑體"/>
                        <a:cs typeface="微軟正黑體"/>
                      </a:endParaRPr>
                    </a:p>
                  </a:txBody>
                  <a:tcPr marL="0" marR="0" marT="1574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6EBBB4"/>
                    </a:solidFill>
                  </a:tcPr>
                </a:tc>
                <a:extLst>
                  <a:ext uri="{0D108BD9-81ED-4DB2-BD59-A6C34878D82A}">
                    <a16:rowId xmlns:a16="http://schemas.microsoft.com/office/drawing/2014/main" val="10001"/>
                  </a:ext>
                </a:extLst>
              </a:tr>
              <a:tr h="821182">
                <a:tc>
                  <a:txBody>
                    <a:bodyPr/>
                    <a:lstStyle/>
                    <a:p>
                      <a:pPr marL="68580">
                        <a:lnSpc>
                          <a:spcPct val="100000"/>
                        </a:lnSpc>
                        <a:spcBef>
                          <a:spcPts val="1980"/>
                        </a:spcBef>
                      </a:pPr>
                      <a:r>
                        <a:rPr sz="2000" b="1" dirty="0">
                          <a:latin typeface="微軟正黑體"/>
                          <a:cs typeface="微軟正黑體"/>
                        </a:rPr>
                        <a:t>學科能力測驗</a:t>
                      </a:r>
                      <a:r>
                        <a:rPr sz="2000" b="1" spc="5" dirty="0">
                          <a:latin typeface="微軟正黑體"/>
                          <a:cs typeface="微軟正黑體"/>
                        </a:rPr>
                        <a:t>（X）</a:t>
                      </a:r>
                      <a:endParaRPr sz="2000">
                        <a:latin typeface="微軟正黑體"/>
                        <a:cs typeface="微軟正黑體"/>
                      </a:endParaRPr>
                    </a:p>
                  </a:txBody>
                  <a:tcPr marL="0" marR="0" marT="25146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ACD7D3"/>
                    </a:solidFill>
                  </a:tcPr>
                </a:tc>
                <a:tc>
                  <a:txBody>
                    <a:bodyPr/>
                    <a:lstStyle/>
                    <a:p>
                      <a:pPr algn="ctr">
                        <a:lnSpc>
                          <a:spcPct val="100000"/>
                        </a:lnSpc>
                        <a:spcBef>
                          <a:spcPts val="1980"/>
                        </a:spcBef>
                      </a:pPr>
                      <a:r>
                        <a:rPr sz="2000" b="1" dirty="0">
                          <a:latin typeface="微軟正黑體"/>
                          <a:cs typeface="微軟正黑體"/>
                        </a:rPr>
                        <a:t>參採</a:t>
                      </a:r>
                      <a:endParaRPr sz="2000">
                        <a:latin typeface="微軟正黑體"/>
                        <a:cs typeface="微軟正黑體"/>
                      </a:endParaRPr>
                    </a:p>
                  </a:txBody>
                  <a:tcPr marL="0" marR="0" marT="2514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CD7D3"/>
                    </a:solidFill>
                  </a:tcPr>
                </a:tc>
                <a:tc>
                  <a:txBody>
                    <a:bodyPr/>
                    <a:lstStyle/>
                    <a:p>
                      <a:pPr algn="ctr">
                        <a:lnSpc>
                          <a:spcPct val="100000"/>
                        </a:lnSpc>
                        <a:spcBef>
                          <a:spcPts val="1980"/>
                        </a:spcBef>
                      </a:pPr>
                      <a:r>
                        <a:rPr sz="2000" b="1" dirty="0">
                          <a:latin typeface="微軟正黑體"/>
                          <a:cs typeface="微軟正黑體"/>
                        </a:rPr>
                        <a:t>參採</a:t>
                      </a:r>
                      <a:endParaRPr sz="2000">
                        <a:latin typeface="微軟正黑體"/>
                        <a:cs typeface="微軟正黑體"/>
                      </a:endParaRPr>
                    </a:p>
                  </a:txBody>
                  <a:tcPr marL="0" marR="0" marT="2514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CD7D3"/>
                    </a:solidFill>
                  </a:tcPr>
                </a:tc>
                <a:tc>
                  <a:txBody>
                    <a:bodyPr/>
                    <a:lstStyle/>
                    <a:p>
                      <a:pPr algn="ctr">
                        <a:lnSpc>
                          <a:spcPct val="100000"/>
                        </a:lnSpc>
                        <a:spcBef>
                          <a:spcPts val="1980"/>
                        </a:spcBef>
                      </a:pPr>
                      <a:r>
                        <a:rPr sz="2000" b="1" dirty="0">
                          <a:latin typeface="微軟正黑體"/>
                          <a:cs typeface="微軟正黑體"/>
                        </a:rPr>
                        <a:t>參採</a:t>
                      </a:r>
                      <a:endParaRPr sz="2000">
                        <a:latin typeface="微軟正黑體"/>
                        <a:cs typeface="微軟正黑體"/>
                      </a:endParaRPr>
                    </a:p>
                  </a:txBody>
                  <a:tcPr marL="0" marR="0" marT="2514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CD7D3"/>
                    </a:solidFill>
                  </a:tcPr>
                </a:tc>
                <a:extLst>
                  <a:ext uri="{0D108BD9-81ED-4DB2-BD59-A6C34878D82A}">
                    <a16:rowId xmlns:a16="http://schemas.microsoft.com/office/drawing/2014/main" val="10002"/>
                  </a:ext>
                </a:extLst>
              </a:tr>
              <a:tr h="683132">
                <a:tc>
                  <a:txBody>
                    <a:bodyPr/>
                    <a:lstStyle/>
                    <a:p>
                      <a:pPr marL="68580">
                        <a:lnSpc>
                          <a:spcPct val="100000"/>
                        </a:lnSpc>
                        <a:spcBef>
                          <a:spcPts val="1440"/>
                        </a:spcBef>
                      </a:pPr>
                      <a:r>
                        <a:rPr sz="2000" b="1" dirty="0">
                          <a:latin typeface="微軟正黑體"/>
                          <a:cs typeface="微軟正黑體"/>
                        </a:rPr>
                        <a:t>分科測驗（Y）</a:t>
                      </a:r>
                      <a:endParaRPr sz="2000">
                        <a:latin typeface="微軟正黑體"/>
                        <a:cs typeface="微軟正黑體"/>
                      </a:endParaRPr>
                    </a:p>
                  </a:txBody>
                  <a:tcPr marL="0" marR="0" marT="1828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BE9"/>
                    </a:solidFill>
                  </a:tcPr>
                </a:tc>
                <a:tc>
                  <a:txBody>
                    <a:bodyPr/>
                    <a:lstStyle/>
                    <a:p>
                      <a:pPr algn="ctr">
                        <a:lnSpc>
                          <a:spcPct val="100000"/>
                        </a:lnSpc>
                        <a:spcBef>
                          <a:spcPts val="1440"/>
                        </a:spcBef>
                      </a:pPr>
                      <a:r>
                        <a:rPr sz="2000" b="1" spc="-10" dirty="0">
                          <a:latin typeface="微軟正黑體"/>
                          <a:cs typeface="微軟正黑體"/>
                        </a:rPr>
                        <a:t>------</a:t>
                      </a:r>
                      <a:endParaRPr sz="2000">
                        <a:latin typeface="微軟正黑體"/>
                        <a:cs typeface="微軟正黑體"/>
                      </a:endParaRPr>
                    </a:p>
                  </a:txBody>
                  <a:tcPr marL="0" marR="0" marT="1828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BE9"/>
                    </a:solidFill>
                  </a:tcPr>
                </a:tc>
                <a:tc>
                  <a:txBody>
                    <a:bodyPr/>
                    <a:lstStyle/>
                    <a:p>
                      <a:pPr algn="ctr">
                        <a:lnSpc>
                          <a:spcPct val="100000"/>
                        </a:lnSpc>
                        <a:spcBef>
                          <a:spcPts val="1440"/>
                        </a:spcBef>
                      </a:pPr>
                      <a:r>
                        <a:rPr sz="2000" b="1" spc="-10" dirty="0">
                          <a:latin typeface="微軟正黑體"/>
                          <a:cs typeface="微軟正黑體"/>
                        </a:rPr>
                        <a:t>------</a:t>
                      </a:r>
                      <a:endParaRPr sz="2000">
                        <a:latin typeface="微軟正黑體"/>
                        <a:cs typeface="微軟正黑體"/>
                      </a:endParaRPr>
                    </a:p>
                  </a:txBody>
                  <a:tcPr marL="0" marR="0" marT="1828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BE9"/>
                    </a:solidFill>
                  </a:tcPr>
                </a:tc>
                <a:tc>
                  <a:txBody>
                    <a:bodyPr/>
                    <a:lstStyle/>
                    <a:p>
                      <a:pPr algn="ctr">
                        <a:lnSpc>
                          <a:spcPct val="100000"/>
                        </a:lnSpc>
                        <a:spcBef>
                          <a:spcPts val="1440"/>
                        </a:spcBef>
                      </a:pPr>
                      <a:r>
                        <a:rPr sz="2000" b="1" dirty="0">
                          <a:latin typeface="微軟正黑體"/>
                          <a:cs typeface="微軟正黑體"/>
                        </a:rPr>
                        <a:t>參採</a:t>
                      </a:r>
                      <a:endParaRPr sz="2000">
                        <a:latin typeface="微軟正黑體"/>
                        <a:cs typeface="微軟正黑體"/>
                      </a:endParaRPr>
                    </a:p>
                  </a:txBody>
                  <a:tcPr marL="0" marR="0" marT="1828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BE9"/>
                    </a:solidFill>
                  </a:tcPr>
                </a:tc>
                <a:extLst>
                  <a:ext uri="{0D108BD9-81ED-4DB2-BD59-A6C34878D82A}">
                    <a16:rowId xmlns:a16="http://schemas.microsoft.com/office/drawing/2014/main" val="10003"/>
                  </a:ext>
                </a:extLst>
              </a:tr>
              <a:tr h="729614">
                <a:tc>
                  <a:txBody>
                    <a:bodyPr/>
                    <a:lstStyle/>
                    <a:p>
                      <a:pPr marL="68580">
                        <a:lnSpc>
                          <a:spcPct val="100000"/>
                        </a:lnSpc>
                        <a:spcBef>
                          <a:spcPts val="1625"/>
                        </a:spcBef>
                      </a:pPr>
                      <a:r>
                        <a:rPr sz="2000" b="1" dirty="0">
                          <a:latin typeface="微軟正黑體"/>
                          <a:cs typeface="微軟正黑體"/>
                        </a:rPr>
                        <a:t>綜合學習表現（P）</a:t>
                      </a:r>
                      <a:endParaRPr sz="2000">
                        <a:latin typeface="微軟正黑體"/>
                        <a:cs typeface="微軟正黑體"/>
                      </a:endParaRPr>
                    </a:p>
                  </a:txBody>
                  <a:tcPr marL="0" marR="0" marT="2063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CD7D3"/>
                    </a:solidFill>
                  </a:tcPr>
                </a:tc>
                <a:tc>
                  <a:txBody>
                    <a:bodyPr/>
                    <a:lstStyle/>
                    <a:p>
                      <a:pPr algn="ctr">
                        <a:lnSpc>
                          <a:spcPct val="100000"/>
                        </a:lnSpc>
                        <a:spcBef>
                          <a:spcPts val="425"/>
                        </a:spcBef>
                      </a:pPr>
                      <a:r>
                        <a:rPr sz="2000" b="1" dirty="0">
                          <a:latin typeface="微軟正黑體"/>
                          <a:cs typeface="微軟正黑體"/>
                        </a:rPr>
                        <a:t>參採</a:t>
                      </a:r>
                      <a:endParaRPr sz="2000" dirty="0">
                        <a:latin typeface="微軟正黑體"/>
                        <a:cs typeface="微軟正黑體"/>
                      </a:endParaRPr>
                    </a:p>
                    <a:p>
                      <a:pPr algn="ctr">
                        <a:lnSpc>
                          <a:spcPct val="100000"/>
                        </a:lnSpc>
                      </a:pPr>
                      <a:r>
                        <a:rPr sz="2000" b="1" dirty="0">
                          <a:latin typeface="微軟正黑體"/>
                          <a:cs typeface="微軟正黑體"/>
                        </a:rPr>
                        <a:t>（在校成績）</a:t>
                      </a:r>
                      <a:endParaRPr sz="2000" dirty="0">
                        <a:latin typeface="微軟正黑體"/>
                        <a:cs typeface="微軟正黑體"/>
                      </a:endParaRPr>
                    </a:p>
                  </a:txBody>
                  <a:tcPr marL="0" marR="0" marT="539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CD7D3"/>
                    </a:solidFill>
                  </a:tcPr>
                </a:tc>
                <a:tc>
                  <a:txBody>
                    <a:bodyPr/>
                    <a:lstStyle/>
                    <a:p>
                      <a:pPr algn="ctr">
                        <a:lnSpc>
                          <a:spcPct val="100000"/>
                        </a:lnSpc>
                        <a:spcBef>
                          <a:spcPts val="1625"/>
                        </a:spcBef>
                      </a:pPr>
                      <a:r>
                        <a:rPr sz="2000" b="1" dirty="0">
                          <a:latin typeface="微軟正黑體"/>
                          <a:cs typeface="微軟正黑體"/>
                        </a:rPr>
                        <a:t>參採</a:t>
                      </a:r>
                      <a:endParaRPr sz="2000">
                        <a:latin typeface="微軟正黑體"/>
                        <a:cs typeface="微軟正黑體"/>
                      </a:endParaRPr>
                    </a:p>
                  </a:txBody>
                  <a:tcPr marL="0" marR="0" marT="2063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CD7D3"/>
                    </a:solidFill>
                  </a:tcPr>
                </a:tc>
                <a:tc>
                  <a:txBody>
                    <a:bodyPr/>
                    <a:lstStyle/>
                    <a:p>
                      <a:pPr algn="ctr">
                        <a:lnSpc>
                          <a:spcPct val="100000"/>
                        </a:lnSpc>
                        <a:spcBef>
                          <a:spcPts val="1625"/>
                        </a:spcBef>
                      </a:pPr>
                      <a:r>
                        <a:rPr sz="2000" b="1" spc="-10" dirty="0">
                          <a:latin typeface="微軟正黑體"/>
                          <a:cs typeface="微軟正黑體"/>
                        </a:rPr>
                        <a:t>------</a:t>
                      </a:r>
                      <a:endParaRPr sz="2000">
                        <a:latin typeface="微軟正黑體"/>
                        <a:cs typeface="微軟正黑體"/>
                      </a:endParaRPr>
                    </a:p>
                  </a:txBody>
                  <a:tcPr marL="0" marR="0" marT="2063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CD7D3"/>
                    </a:solidFill>
                  </a:tcPr>
                </a:tc>
                <a:extLst>
                  <a:ext uri="{0D108BD9-81ED-4DB2-BD59-A6C34878D82A}">
                    <a16:rowId xmlns:a16="http://schemas.microsoft.com/office/drawing/2014/main" val="10004"/>
                  </a:ext>
                </a:extLst>
              </a:tr>
              <a:tr h="933043">
                <a:tc>
                  <a:txBody>
                    <a:bodyPr/>
                    <a:lstStyle/>
                    <a:p>
                      <a:pPr>
                        <a:lnSpc>
                          <a:spcPct val="100000"/>
                        </a:lnSpc>
                        <a:spcBef>
                          <a:spcPts val="10"/>
                        </a:spcBef>
                      </a:pPr>
                      <a:endParaRPr sz="2100">
                        <a:latin typeface="Times New Roman"/>
                        <a:cs typeface="Times New Roman"/>
                      </a:endParaRPr>
                    </a:p>
                    <a:p>
                      <a:pPr marL="68580">
                        <a:lnSpc>
                          <a:spcPct val="100000"/>
                        </a:lnSpc>
                      </a:pPr>
                      <a:r>
                        <a:rPr sz="2000" b="1" dirty="0">
                          <a:latin typeface="微軟正黑體"/>
                          <a:cs typeface="微軟正黑體"/>
                        </a:rPr>
                        <a:t>測驗使用科目數</a:t>
                      </a:r>
                      <a:endParaRPr sz="2000">
                        <a:latin typeface="微軟正黑體"/>
                        <a:cs typeface="微軟正黑體"/>
                      </a:endParaRPr>
                    </a:p>
                  </a:txBody>
                  <a:tcPr marL="0" marR="0" marT="12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BE9"/>
                    </a:solidFill>
                  </a:tcPr>
                </a:tc>
                <a:tc>
                  <a:txBody>
                    <a:bodyPr/>
                    <a:lstStyle/>
                    <a:p>
                      <a:pPr>
                        <a:lnSpc>
                          <a:spcPct val="100000"/>
                        </a:lnSpc>
                        <a:spcBef>
                          <a:spcPts val="10"/>
                        </a:spcBef>
                      </a:pPr>
                      <a:endParaRPr sz="2100">
                        <a:latin typeface="Times New Roman"/>
                        <a:cs typeface="Times New Roman"/>
                      </a:endParaRPr>
                    </a:p>
                    <a:p>
                      <a:pPr marL="1905" algn="ctr">
                        <a:lnSpc>
                          <a:spcPct val="100000"/>
                        </a:lnSpc>
                      </a:pPr>
                      <a:r>
                        <a:rPr sz="2000" b="1" dirty="0">
                          <a:latin typeface="微軟正黑體"/>
                          <a:cs typeface="微軟正黑體"/>
                        </a:rPr>
                        <a:t>0≦X≦4</a:t>
                      </a:r>
                      <a:endParaRPr sz="2000">
                        <a:latin typeface="微軟正黑體"/>
                        <a:cs typeface="微軟正黑體"/>
                      </a:endParaRPr>
                    </a:p>
                  </a:txBody>
                  <a:tcPr marL="0" marR="0" marT="12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BE9"/>
                    </a:solidFill>
                  </a:tcPr>
                </a:tc>
                <a:tc>
                  <a:txBody>
                    <a:bodyPr/>
                    <a:lstStyle/>
                    <a:p>
                      <a:pPr>
                        <a:lnSpc>
                          <a:spcPct val="100000"/>
                        </a:lnSpc>
                        <a:spcBef>
                          <a:spcPts val="10"/>
                        </a:spcBef>
                      </a:pPr>
                      <a:endParaRPr sz="2100">
                        <a:latin typeface="Times New Roman"/>
                        <a:cs typeface="Times New Roman"/>
                      </a:endParaRPr>
                    </a:p>
                    <a:p>
                      <a:pPr marL="1270" algn="ctr">
                        <a:lnSpc>
                          <a:spcPct val="100000"/>
                        </a:lnSpc>
                      </a:pPr>
                      <a:r>
                        <a:rPr sz="2000" b="1" dirty="0">
                          <a:latin typeface="微軟正黑體"/>
                          <a:cs typeface="微軟正黑體"/>
                        </a:rPr>
                        <a:t>0≦X≦4</a:t>
                      </a:r>
                      <a:endParaRPr sz="2000">
                        <a:latin typeface="微軟正黑體"/>
                        <a:cs typeface="微軟正黑體"/>
                      </a:endParaRPr>
                    </a:p>
                  </a:txBody>
                  <a:tcPr marL="0" marR="0" marT="12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BE9"/>
                    </a:solidFill>
                  </a:tcPr>
                </a:tc>
                <a:tc>
                  <a:txBody>
                    <a:bodyPr/>
                    <a:lstStyle/>
                    <a:p>
                      <a:pPr marL="415290" marR="406400" algn="ctr">
                        <a:lnSpc>
                          <a:spcPct val="100000"/>
                        </a:lnSpc>
                        <a:spcBef>
                          <a:spcPts val="25"/>
                        </a:spcBef>
                      </a:pPr>
                      <a:r>
                        <a:rPr sz="2000" b="1" spc="-10" dirty="0">
                          <a:latin typeface="微軟正黑體"/>
                          <a:cs typeface="微軟正黑體"/>
                        </a:rPr>
                        <a:t>3</a:t>
                      </a:r>
                      <a:r>
                        <a:rPr sz="2000" b="1" dirty="0">
                          <a:latin typeface="微軟正黑體"/>
                          <a:cs typeface="微軟正黑體"/>
                        </a:rPr>
                        <a:t>≦</a:t>
                      </a:r>
                      <a:r>
                        <a:rPr sz="2000" b="1" spc="5" dirty="0">
                          <a:latin typeface="微軟正黑體"/>
                          <a:cs typeface="微軟正黑體"/>
                        </a:rPr>
                        <a:t>X</a:t>
                      </a:r>
                      <a:r>
                        <a:rPr sz="2000" b="1" dirty="0">
                          <a:latin typeface="微軟正黑體"/>
                          <a:cs typeface="微軟正黑體"/>
                        </a:rPr>
                        <a:t>+Y+術科</a:t>
                      </a:r>
                      <a:r>
                        <a:rPr sz="2000" b="1" spc="5" dirty="0">
                          <a:latin typeface="微軟正黑體"/>
                          <a:cs typeface="微軟正黑體"/>
                        </a:rPr>
                        <a:t>≦</a:t>
                      </a:r>
                      <a:r>
                        <a:rPr sz="2000" b="1" dirty="0">
                          <a:latin typeface="微軟正黑體"/>
                          <a:cs typeface="微軟正黑體"/>
                        </a:rPr>
                        <a:t>5 且</a:t>
                      </a:r>
                      <a:endParaRPr sz="2000" dirty="0">
                        <a:latin typeface="微軟正黑體"/>
                        <a:cs typeface="微軟正黑體"/>
                      </a:endParaRPr>
                    </a:p>
                    <a:p>
                      <a:pPr marL="2540" algn="ctr">
                        <a:lnSpc>
                          <a:spcPct val="100000"/>
                        </a:lnSpc>
                      </a:pPr>
                      <a:r>
                        <a:rPr sz="2000" b="1" dirty="0">
                          <a:latin typeface="微軟正黑體"/>
                          <a:cs typeface="微軟正黑體"/>
                        </a:rPr>
                        <a:t>X≦4，Y</a:t>
                      </a:r>
                      <a:r>
                        <a:rPr sz="2000" b="1" dirty="0">
                          <a:latin typeface="Arial"/>
                          <a:cs typeface="Arial"/>
                        </a:rPr>
                        <a:t>≥</a:t>
                      </a:r>
                      <a:r>
                        <a:rPr sz="2000" b="1" dirty="0">
                          <a:latin typeface="微軟正黑體"/>
                          <a:cs typeface="微軟正黑體"/>
                        </a:rPr>
                        <a:t>1</a:t>
                      </a:r>
                      <a:endParaRPr sz="2000" dirty="0">
                        <a:latin typeface="微軟正黑體"/>
                        <a:cs typeface="微軟正黑體"/>
                      </a:endParaRPr>
                    </a:p>
                  </a:txBody>
                  <a:tcPr marL="0" marR="0" marT="31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BE9"/>
                    </a:solidFill>
                  </a:tcPr>
                </a:tc>
                <a:extLst>
                  <a:ext uri="{0D108BD9-81ED-4DB2-BD59-A6C34878D82A}">
                    <a16:rowId xmlns:a16="http://schemas.microsoft.com/office/drawing/2014/main" val="10005"/>
                  </a:ext>
                </a:extLst>
              </a:tr>
            </a:tbl>
          </a:graphicData>
        </a:graphic>
      </p:graphicFrame>
      <p:sp>
        <p:nvSpPr>
          <p:cNvPr id="9" name="object 20">
            <a:extLst>
              <a:ext uri="{FF2B5EF4-FFF2-40B4-BE49-F238E27FC236}">
                <a16:creationId xmlns:a16="http://schemas.microsoft.com/office/drawing/2014/main" id="{4FF8078C-8994-4BAE-B73E-E5BFB7229D04}"/>
              </a:ext>
            </a:extLst>
          </p:cNvPr>
          <p:cNvSpPr txBox="1"/>
          <p:nvPr/>
        </p:nvSpPr>
        <p:spPr>
          <a:xfrm>
            <a:off x="11835130" y="6404561"/>
            <a:ext cx="186690" cy="260985"/>
          </a:xfrm>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z="1400" b="1" dirty="0">
                <a:solidFill>
                  <a:srgbClr val="888888"/>
                </a:solidFill>
                <a:latin typeface="Microsoft YaHei"/>
                <a:cs typeface="Microsoft YaHei"/>
              </a:rPr>
              <a:t>9</a:t>
            </a:fld>
            <a:endParaRPr sz="1400">
              <a:latin typeface="Microsoft YaHei"/>
              <a:cs typeface="Microsoft YaHei"/>
            </a:endParaRPr>
          </a:p>
        </p:txBody>
      </p:sp>
    </p:spTree>
    <p:extLst>
      <p:ext uri="{BB962C8B-B14F-4D97-AF65-F5344CB8AC3E}">
        <p14:creationId xmlns:p14="http://schemas.microsoft.com/office/powerpoint/2010/main" val="1227824299"/>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主题8">
  <a:themeElements>
    <a:clrScheme name="自定义 8">
      <a:dk1>
        <a:sysClr val="windowText" lastClr="000000"/>
      </a:dk1>
      <a:lt1>
        <a:sysClr val="window" lastClr="FFFFFF"/>
      </a:lt1>
      <a:dk2>
        <a:srgbClr val="E90000"/>
      </a:dk2>
      <a:lt2>
        <a:srgbClr val="BE309C"/>
      </a:lt2>
      <a:accent1>
        <a:srgbClr val="EE0076"/>
      </a:accent1>
      <a:accent2>
        <a:srgbClr val="FB9E00"/>
      </a:accent2>
      <a:accent3>
        <a:srgbClr val="FFED00"/>
      </a:accent3>
      <a:accent4>
        <a:srgbClr val="A3D800"/>
      </a:accent4>
      <a:accent5>
        <a:srgbClr val="29ABE2"/>
      </a:accent5>
      <a:accent6>
        <a:srgbClr val="7F7F7F"/>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cene3d>
          <a:camera prst="orthographicFront">
            <a:rot lat="19450901" lon="14821372" rev="17162309"/>
          </a:camera>
          <a:lightRig rig="threePt" dir="t"/>
        </a:scene3d>
        <a:sp3d extrusionH="317500">
          <a:extrusionClr>
            <a:schemeClr val="accent4"/>
          </a:extrusionClr>
        </a:sp3d>
      </a:spPr>
      <a:bodyPr rtlCol="0" anchor="ctr"/>
      <a:lstStyle>
        <a:defPPr algn="ctr">
          <a:defRPr>
            <a:latin typeface="Arial" panose="020B0604020202020204" pitchFamily="34" charset="0"/>
            <a:ea typeface="微软雅黑" panose="020B0503020204020204" pitchFamily="34" charset="-122"/>
            <a:sym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主题8" id="{035DDA17-8873-4630-9E75-C11ED5F993D0}" vid="{34004C93-5FEC-40FB-B7E3-CFBAEF59A371}"/>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11770</TotalTime>
  <Words>2738</Words>
  <Application>Microsoft Office PowerPoint</Application>
  <PresentationFormat>寬螢幕</PresentationFormat>
  <Paragraphs>562</Paragraphs>
  <Slides>43</Slides>
  <Notes>6</Notes>
  <HiddenSlides>0</HiddenSlides>
  <MMClips>0</MMClips>
  <ScaleCrop>false</ScaleCrop>
  <HeadingPairs>
    <vt:vector size="6" baseType="variant">
      <vt:variant>
        <vt:lpstr>使用字型</vt:lpstr>
      </vt:variant>
      <vt:variant>
        <vt:i4>23</vt:i4>
      </vt:variant>
      <vt:variant>
        <vt:lpstr>佈景主題</vt:lpstr>
      </vt:variant>
      <vt:variant>
        <vt:i4>2</vt:i4>
      </vt:variant>
      <vt:variant>
        <vt:lpstr>投影片標題</vt:lpstr>
      </vt:variant>
      <vt:variant>
        <vt:i4>43</vt:i4>
      </vt:variant>
    </vt:vector>
  </HeadingPairs>
  <TitlesOfParts>
    <vt:vector size="68" baseType="lpstr">
      <vt:lpstr>Arial MT</vt:lpstr>
      <vt:lpstr>Microsoft YaHei</vt:lpstr>
      <vt:lpstr>Microsoft YaHei</vt:lpstr>
      <vt:lpstr>Microsoft YaHei UI</vt:lpstr>
      <vt:lpstr>Montserrat Semi-Bold</vt:lpstr>
      <vt:lpstr>Open Sauce Heavy</vt:lpstr>
      <vt:lpstr>Permanent Marker</vt:lpstr>
      <vt:lpstr>Quicksand</vt:lpstr>
      <vt:lpstr>方正粗活意简体</vt:lpstr>
      <vt:lpstr>王漢宗特黑體</vt:lpstr>
      <vt:lpstr>王漢宗顏楷體</vt:lpstr>
      <vt:lpstr>时尚中黑简体</vt:lpstr>
      <vt:lpstr>微軟正黑體</vt:lpstr>
      <vt:lpstr>微軟正黑體</vt:lpstr>
      <vt:lpstr>PMingLiU</vt:lpstr>
      <vt:lpstr>標楷體</vt:lpstr>
      <vt:lpstr>Arial</vt:lpstr>
      <vt:lpstr>Calibri</vt:lpstr>
      <vt:lpstr>Calibri Light</vt:lpstr>
      <vt:lpstr>Microsoft Tai Le</vt:lpstr>
      <vt:lpstr>Times New Roman</vt:lpstr>
      <vt:lpstr>Trebuchet MS</vt:lpstr>
      <vt:lpstr>Wingdings</vt:lpstr>
      <vt:lpstr>Office 佈景主題</vt:lpstr>
      <vt:lpstr>1_主题8</vt:lpstr>
      <vt:lpstr>PowerPoint 簡報</vt:lpstr>
      <vt:lpstr>大學考招理念與規劃原則</vt:lpstr>
      <vt:lpstr>PowerPoint 簡報</vt:lpstr>
      <vt:lpstr>主要招生管道</vt:lpstr>
      <vt:lpstr>採行之考試</vt:lpstr>
      <vt:lpstr>PowerPoint 簡報</vt:lpstr>
      <vt:lpstr>考招作業時程</vt:lpstr>
      <vt:lpstr>PowerPoint 簡報</vt:lpstr>
      <vt:lpstr>不同考試測驗重點與評量能力不同</vt:lpstr>
      <vt:lpstr>相關資訊可上招聯會網站【各專區】查詢</vt:lpstr>
      <vt:lpstr>特殊選才</vt:lpstr>
      <vt:lpstr>PowerPoint 簡報</vt:lpstr>
      <vt:lpstr>PowerPoint 簡報</vt:lpstr>
      <vt:lpstr>PowerPoint 簡報</vt:lpstr>
      <vt:lpstr>PowerPoint 簡報</vt:lpstr>
      <vt:lpstr>繁星推薦</vt:lpstr>
      <vt:lpstr>繁星推薦報名注意事項</vt:lpstr>
      <vt:lpstr>繁星推薦分發(篩選)規則說明(1)</vt:lpstr>
      <vt:lpstr>繁星推薦分發(篩選)規則說明(2)</vt:lpstr>
      <vt:lpstr>繁星推薦分發錄取(通過篩選)注意事項</vt:lpstr>
      <vt:lpstr>繁星推薦</vt:lpstr>
      <vt:lpstr>115學年度繁星推薦重要日程(節錄1)</vt:lpstr>
      <vt:lpstr>115學年度繁星推薦重要日程(節錄2)</vt:lpstr>
      <vt:lpstr>申請入學</vt:lpstr>
      <vt:lpstr>申請入學第一階段篩選規則說明(1)</vt:lpstr>
      <vt:lpstr>申請入學第一階段篩選規則說明(2)</vt:lpstr>
      <vt:lpstr>申請入學第一階段篩選規則說明(3)</vt:lpstr>
      <vt:lpstr>申請入學第二階段審查資料繳交流程</vt:lpstr>
      <vt:lpstr>審查資料「繳交核對」清單說明</vt:lpstr>
      <vt:lpstr>申請入學</vt:lpstr>
      <vt:lpstr>115學年度申請入學重要日程(節錄1) ※屆時以115學年度簡章公告日期為準。</vt:lpstr>
      <vt:lpstr>115學年度申請入學重要日程(節錄2) ※屆時以115學年度簡章公告日期為準。</vt:lpstr>
      <vt:lpstr>考試分發</vt:lpstr>
      <vt:lpstr>PowerPoint 簡報</vt:lpstr>
      <vt:lpstr>115學年度分科測驗考試日期及時間表</vt:lpstr>
      <vt:lpstr>PowerPoint 簡報</vt:lpstr>
      <vt:lpstr>PowerPoint 簡報</vt:lpstr>
      <vt:lpstr>學測15級分轉成60級分之計算方式</vt:lpstr>
      <vt:lpstr>PowerPoint 簡報</vt:lpstr>
      <vt:lpstr>PowerPoint 簡報</vt:lpstr>
      <vt:lpstr>                相關升學資訊   請至大學多元入學升學網查詢</vt:lpstr>
      <vt:lpstr>繁星推薦、申請入學、分發入學參採數學考科查詢系統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108-1新生訓練 輔導相關系統介紹</dc:title>
  <dc:creator>Windows 使用者</dc:creator>
  <cp:lastModifiedBy>user</cp:lastModifiedBy>
  <cp:revision>377</cp:revision>
  <cp:lastPrinted>2025-11-03T12:09:37Z</cp:lastPrinted>
  <dcterms:created xsi:type="dcterms:W3CDTF">2019-08-12T07:28:22Z</dcterms:created>
  <dcterms:modified xsi:type="dcterms:W3CDTF">2026-06-20T01:06:04Z</dcterms:modified>
</cp:coreProperties>
</file>